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Anek Devanagari"/>
      <p:regular r:id="rId26"/>
      <p:bold r:id="rId27"/>
    </p:embeddedFont>
    <p:embeddedFont>
      <p:font typeface="Roboto"/>
      <p:regular r:id="rId28"/>
      <p:bold r:id="rId29"/>
      <p:italic r:id="rId30"/>
      <p:boldItalic r:id="rId31"/>
    </p:embeddedFont>
    <p:embeddedFont>
      <p:font typeface="Poppins"/>
      <p:regular r:id="rId32"/>
      <p:bold r:id="rId33"/>
      <p:italic r:id="rId34"/>
      <p:boldItalic r:id="rId35"/>
    </p:embeddedFont>
    <p:embeddedFont>
      <p:font typeface="Bebas Neu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0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1E56BC-91A5-48AE-938E-08F7953A5E38}">
  <a:tblStyle styleId="{4D1E56BC-91A5-48AE-938E-08F7953A5E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0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nekDevanagari-regular.fntdata"/><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font" Target="fonts/AnekDevanagari-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Poppins-bold.fntdata"/><Relationship Id="rId10" Type="http://schemas.openxmlformats.org/officeDocument/2006/relationships/slide" Target="slides/slide4.xml"/><Relationship Id="rId32" Type="http://schemas.openxmlformats.org/officeDocument/2006/relationships/font" Target="fonts/Poppins-regular.fntdata"/><Relationship Id="rId13" Type="http://schemas.openxmlformats.org/officeDocument/2006/relationships/slide" Target="slides/slide7.xml"/><Relationship Id="rId35" Type="http://schemas.openxmlformats.org/officeDocument/2006/relationships/font" Target="fonts/Poppins-boldItalic.fntdata"/><Relationship Id="rId12" Type="http://schemas.openxmlformats.org/officeDocument/2006/relationships/slide" Target="slides/slide6.xml"/><Relationship Id="rId34" Type="http://schemas.openxmlformats.org/officeDocument/2006/relationships/font" Target="fonts/Poppins-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BebasNeu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9fb9db20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9fb9db20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Bibek Dhakal:</a:t>
            </a:r>
            <a:r>
              <a:rPr lang="en"/>
              <a:t> Page Number footer ma 1/(full page) format ma use gara as rishi sir told + teme haru le diagram kehe use garya xainau so do use that. Presentation design chai dami xa. All the best</a:t>
            </a:r>
            <a:endParaRPr/>
          </a:p>
          <a:p>
            <a:pPr indent="0" lvl="0" marL="0" rtl="0" algn="l">
              <a:spcBef>
                <a:spcPts val="0"/>
              </a:spcBef>
              <a:spcAft>
                <a:spcPts val="0"/>
              </a:spcAft>
              <a:buNone/>
            </a:pPr>
            <a:r>
              <a:rPr b="1" lang="en"/>
              <a:t>Apsara Bishwokarma</a:t>
            </a:r>
            <a:r>
              <a:rPr lang="en"/>
              <a:t>: Oho kasto ramro banako</a:t>
            </a:r>
            <a:endParaRPr/>
          </a:p>
          <a:p>
            <a:pPr indent="0" lvl="0" marL="0" rtl="0" algn="l">
              <a:spcBef>
                <a:spcPts val="0"/>
              </a:spcBef>
              <a:spcAft>
                <a:spcPts val="0"/>
              </a:spcAft>
              <a:buNone/>
            </a:pPr>
            <a:r>
              <a:rPr b="1" lang="en"/>
              <a:t>Sudarshan</a:t>
            </a:r>
            <a:r>
              <a:rPr lang="en"/>
              <a:t>: umm thikai xa</a:t>
            </a:r>
            <a:endParaRPr/>
          </a:p>
          <a:p>
            <a:pPr indent="0" lvl="0" marL="0" rtl="0" algn="l">
              <a:spcBef>
                <a:spcPts val="0"/>
              </a:spcBef>
              <a:spcAft>
                <a:spcPts val="0"/>
              </a:spcAft>
              <a:buClr>
                <a:schemeClr val="dk1"/>
              </a:buClr>
              <a:buSzPts val="1100"/>
              <a:buFont typeface="Arial"/>
              <a:buNone/>
            </a:pPr>
            <a:r>
              <a:rPr b="1" lang="en"/>
              <a:t>Kushal</a:t>
            </a:r>
            <a:r>
              <a:rPr lang="en"/>
              <a:t>: nice colors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d8b2adbd05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d8b2adbd05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https://colab.research.google.com/drive/1-XxCQbTD4IYgPLV9jC7Hr9R4dn2xEKeT?usp=sharing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d8d934ac27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d8d934ac27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d8b2adbd05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d8b2adbd05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c8ef8db1b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c8ef8db1b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c8ef8db1b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c8ef8db1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c8ef8db1b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c8ef8db1b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e056e1b7e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e056e1b7e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e056e1b7e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e056e1b7e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d8b2adbd05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d8b2adbd05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3c823060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3c823060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d8b2adbd0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d8b2adbd0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classification:  social media posts, customer reviews, and news articles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9c96260e46_0_17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9c96260e46_0_17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d8b2adbd05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d8b2adbd05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Unstructured data: spelling errors, grammatical mistakes, and various forms of expression.</a:t>
            </a:r>
            <a:endParaRPr/>
          </a:p>
          <a:p>
            <a:pPr indent="0" lvl="0" marL="0" rtl="0" algn="l">
              <a:spcBef>
                <a:spcPts val="0"/>
              </a:spcBef>
              <a:spcAft>
                <a:spcPts val="0"/>
              </a:spcAft>
              <a:buNone/>
            </a:pPr>
            <a:r>
              <a:rPr lang="en"/>
              <a:t>Processed data:  sentiment score, a label such as "positive", "negative" or "neutral"</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d8b2adbd05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d8b2adbd05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d8b2adbd05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d8b2adbd05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d8b2adbd05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8b2adbd05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https://colab.research.google.com/drive/1-XxCQbTD4IYgPLV9jC7Hr9R4dn2xEKeT?usp=sharing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p:nvPr>
            <p:ph type="ctrTitle"/>
          </p:nvPr>
        </p:nvSpPr>
        <p:spPr>
          <a:xfrm>
            <a:off x="713225" y="1011075"/>
            <a:ext cx="6649800" cy="24525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5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2" name="Google Shape;12;p2"/>
          <p:cNvSpPr txBox="1"/>
          <p:nvPr>
            <p:ph idx="1" type="subTitle"/>
          </p:nvPr>
        </p:nvSpPr>
        <p:spPr>
          <a:xfrm>
            <a:off x="713225" y="3656625"/>
            <a:ext cx="45288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3" name="Google Shape;13;p2"/>
          <p:cNvGrpSpPr/>
          <p:nvPr/>
        </p:nvGrpSpPr>
        <p:grpSpPr>
          <a:xfrm>
            <a:off x="8044145" y="175925"/>
            <a:ext cx="923308" cy="206230"/>
            <a:chOff x="8044145" y="175925"/>
            <a:chExt cx="923308" cy="206230"/>
          </a:xfrm>
        </p:grpSpPr>
        <p:sp>
          <p:nvSpPr>
            <p:cNvPr id="14" name="Google Shape;14;p2"/>
            <p:cNvSpPr/>
            <p:nvPr/>
          </p:nvSpPr>
          <p:spPr>
            <a:xfrm>
              <a:off x="8044145" y="175925"/>
              <a:ext cx="206647" cy="206230"/>
            </a:xfrm>
            <a:custGeom>
              <a:rect b="b" l="l" r="r" t="t"/>
              <a:pathLst>
                <a:path extrusionOk="0" fill="none" h="14834" w="14864">
                  <a:moveTo>
                    <a:pt x="8846" y="12250"/>
                  </a:moveTo>
                  <a:lnTo>
                    <a:pt x="7417" y="14834"/>
                  </a:lnTo>
                  <a:lnTo>
                    <a:pt x="6019" y="12250"/>
                  </a:lnTo>
                  <a:cubicBezTo>
                    <a:pt x="5228" y="10821"/>
                    <a:pt x="4043" y="9636"/>
                    <a:pt x="2614" y="8846"/>
                  </a:cubicBezTo>
                  <a:lnTo>
                    <a:pt x="0" y="7417"/>
                  </a:lnTo>
                  <a:lnTo>
                    <a:pt x="2614" y="5988"/>
                  </a:lnTo>
                  <a:cubicBezTo>
                    <a:pt x="4043" y="5198"/>
                    <a:pt x="5228" y="4043"/>
                    <a:pt x="6019" y="2615"/>
                  </a:cubicBezTo>
                  <a:lnTo>
                    <a:pt x="7417" y="1"/>
                  </a:lnTo>
                  <a:lnTo>
                    <a:pt x="8846" y="2615"/>
                  </a:lnTo>
                  <a:cubicBezTo>
                    <a:pt x="9636" y="4043"/>
                    <a:pt x="10821" y="5229"/>
                    <a:pt x="12250" y="5988"/>
                  </a:cubicBezTo>
                  <a:lnTo>
                    <a:pt x="14864" y="7417"/>
                  </a:lnTo>
                  <a:lnTo>
                    <a:pt x="12250" y="8846"/>
                  </a:lnTo>
                  <a:cubicBezTo>
                    <a:pt x="10821" y="9636"/>
                    <a:pt x="9636" y="10791"/>
                    <a:pt x="8846" y="12250"/>
                  </a:cubicBezTo>
                  <a:close/>
                </a:path>
              </a:pathLst>
            </a:custGeom>
            <a:no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402468" y="175925"/>
              <a:ext cx="206661" cy="206230"/>
            </a:xfrm>
            <a:custGeom>
              <a:rect b="b" l="l" r="r" t="t"/>
              <a:pathLst>
                <a:path extrusionOk="0" h="14834" w="14865">
                  <a:moveTo>
                    <a:pt x="7417" y="1"/>
                  </a:moveTo>
                  <a:lnTo>
                    <a:pt x="6019" y="2615"/>
                  </a:lnTo>
                  <a:cubicBezTo>
                    <a:pt x="5229" y="4043"/>
                    <a:pt x="4044" y="5198"/>
                    <a:pt x="2615" y="5988"/>
                  </a:cubicBezTo>
                  <a:lnTo>
                    <a:pt x="1" y="7417"/>
                  </a:lnTo>
                  <a:lnTo>
                    <a:pt x="2615" y="8846"/>
                  </a:lnTo>
                  <a:cubicBezTo>
                    <a:pt x="4044" y="9636"/>
                    <a:pt x="5229" y="10821"/>
                    <a:pt x="6019" y="12250"/>
                  </a:cubicBezTo>
                  <a:lnTo>
                    <a:pt x="7417" y="14834"/>
                  </a:lnTo>
                  <a:lnTo>
                    <a:pt x="8846" y="12250"/>
                  </a:lnTo>
                  <a:cubicBezTo>
                    <a:pt x="9636" y="10791"/>
                    <a:pt x="10822" y="9636"/>
                    <a:pt x="12250" y="8846"/>
                  </a:cubicBezTo>
                  <a:lnTo>
                    <a:pt x="14864" y="7417"/>
                  </a:lnTo>
                  <a:lnTo>
                    <a:pt x="12250" y="5988"/>
                  </a:lnTo>
                  <a:cubicBezTo>
                    <a:pt x="10822" y="5229"/>
                    <a:pt x="9636" y="4043"/>
                    <a:pt x="8846" y="2615"/>
                  </a:cubicBezTo>
                  <a:lnTo>
                    <a:pt x="7417"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760806" y="175925"/>
              <a:ext cx="206647" cy="206230"/>
            </a:xfrm>
            <a:custGeom>
              <a:rect b="b" l="l" r="r" t="t"/>
              <a:pathLst>
                <a:path extrusionOk="0" fill="none" h="14834" w="14864">
                  <a:moveTo>
                    <a:pt x="8876" y="12250"/>
                  </a:moveTo>
                  <a:lnTo>
                    <a:pt x="7447" y="14834"/>
                  </a:lnTo>
                  <a:lnTo>
                    <a:pt x="6019" y="12250"/>
                  </a:lnTo>
                  <a:cubicBezTo>
                    <a:pt x="5229" y="10821"/>
                    <a:pt x="4043" y="9636"/>
                    <a:pt x="2614" y="8846"/>
                  </a:cubicBezTo>
                  <a:lnTo>
                    <a:pt x="0" y="7417"/>
                  </a:lnTo>
                  <a:lnTo>
                    <a:pt x="2614" y="5988"/>
                  </a:lnTo>
                  <a:cubicBezTo>
                    <a:pt x="4043" y="5198"/>
                    <a:pt x="5229" y="4043"/>
                    <a:pt x="6019" y="2615"/>
                  </a:cubicBezTo>
                  <a:lnTo>
                    <a:pt x="7447" y="1"/>
                  </a:lnTo>
                  <a:lnTo>
                    <a:pt x="8876" y="2615"/>
                  </a:lnTo>
                  <a:cubicBezTo>
                    <a:pt x="9636" y="4043"/>
                    <a:pt x="10821" y="5229"/>
                    <a:pt x="12250" y="5988"/>
                  </a:cubicBezTo>
                  <a:lnTo>
                    <a:pt x="14864" y="7417"/>
                  </a:lnTo>
                  <a:lnTo>
                    <a:pt x="12250" y="8846"/>
                  </a:lnTo>
                  <a:cubicBezTo>
                    <a:pt x="10821" y="9636"/>
                    <a:pt x="9636" y="10791"/>
                    <a:pt x="8876" y="12250"/>
                  </a:cubicBezTo>
                  <a:close/>
                </a:path>
              </a:pathLst>
            </a:custGeom>
            <a:no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p:nvPr/>
        </p:nvSpPr>
        <p:spPr>
          <a:xfrm rot="10800000">
            <a:off x="7674211" y="4045430"/>
            <a:ext cx="1513129" cy="896671"/>
          </a:xfrm>
          <a:custGeom>
            <a:rect b="b" l="l" r="r" t="t"/>
            <a:pathLst>
              <a:path extrusionOk="0" h="50396" w="116082">
                <a:moveTo>
                  <a:pt x="0" y="0"/>
                </a:moveTo>
                <a:lnTo>
                  <a:pt x="0" y="50396"/>
                </a:lnTo>
                <a:lnTo>
                  <a:pt x="65685" y="50396"/>
                </a:lnTo>
                <a:cubicBezTo>
                  <a:pt x="93497" y="50396"/>
                  <a:pt x="116081" y="27842"/>
                  <a:pt x="1160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a:off x="7926650" y="3912100"/>
            <a:ext cx="665400" cy="331413"/>
            <a:chOff x="7926650" y="3912100"/>
            <a:chExt cx="665400" cy="331413"/>
          </a:xfrm>
        </p:grpSpPr>
        <p:grpSp>
          <p:nvGrpSpPr>
            <p:cNvPr id="19" name="Google Shape;19;p2"/>
            <p:cNvGrpSpPr/>
            <p:nvPr/>
          </p:nvGrpSpPr>
          <p:grpSpPr>
            <a:xfrm>
              <a:off x="7926650" y="3912100"/>
              <a:ext cx="55800" cy="331413"/>
              <a:chOff x="7574925" y="2064250"/>
              <a:chExt cx="55800" cy="331413"/>
            </a:xfrm>
          </p:grpSpPr>
          <p:sp>
            <p:nvSpPr>
              <p:cNvPr id="20" name="Google Shape;20;p2"/>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8079050" y="3912100"/>
              <a:ext cx="55800" cy="331413"/>
              <a:chOff x="7574925" y="2064250"/>
              <a:chExt cx="55800" cy="331413"/>
            </a:xfrm>
          </p:grpSpPr>
          <p:sp>
            <p:nvSpPr>
              <p:cNvPr id="25" name="Google Shape;25;p2"/>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2"/>
            <p:cNvGrpSpPr/>
            <p:nvPr/>
          </p:nvGrpSpPr>
          <p:grpSpPr>
            <a:xfrm>
              <a:off x="8231450" y="3912100"/>
              <a:ext cx="55800" cy="331413"/>
              <a:chOff x="7574925" y="2064250"/>
              <a:chExt cx="55800" cy="331413"/>
            </a:xfrm>
          </p:grpSpPr>
          <p:sp>
            <p:nvSpPr>
              <p:cNvPr id="30" name="Google Shape;30;p2"/>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2"/>
            <p:cNvGrpSpPr/>
            <p:nvPr/>
          </p:nvGrpSpPr>
          <p:grpSpPr>
            <a:xfrm>
              <a:off x="8383850" y="3912100"/>
              <a:ext cx="55800" cy="331413"/>
              <a:chOff x="7574925" y="2064250"/>
              <a:chExt cx="55800" cy="331413"/>
            </a:xfrm>
          </p:grpSpPr>
          <p:sp>
            <p:nvSpPr>
              <p:cNvPr id="35" name="Google Shape;35;p2"/>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536250" y="3912100"/>
              <a:ext cx="55800" cy="331413"/>
              <a:chOff x="7574925" y="2064250"/>
              <a:chExt cx="55800" cy="331413"/>
            </a:xfrm>
          </p:grpSpPr>
          <p:sp>
            <p:nvSpPr>
              <p:cNvPr id="40" name="Google Shape;40;p2"/>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 name="Google Shape;44;p2"/>
          <p:cNvSpPr/>
          <p:nvPr/>
        </p:nvSpPr>
        <p:spPr>
          <a:xfrm>
            <a:off x="-1104400" y="263788"/>
            <a:ext cx="1587600" cy="15876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16304" y="-292009"/>
            <a:ext cx="1142100" cy="11421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4" name="Shape 214"/>
        <p:cNvGrpSpPr/>
        <p:nvPr/>
      </p:nvGrpSpPr>
      <p:grpSpPr>
        <a:xfrm>
          <a:off x="0" y="0"/>
          <a:ext cx="0" cy="0"/>
          <a:chOff x="0" y="0"/>
          <a:chExt cx="0" cy="0"/>
        </a:xfrm>
      </p:grpSpPr>
      <p:pic>
        <p:nvPicPr>
          <p:cNvPr id="215" name="Google Shape;215;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6" name="Google Shape;216;p11"/>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17" name="Google Shape;217;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218" name="Google Shape;21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9" name="Shape 219"/>
        <p:cNvGrpSpPr/>
        <p:nvPr/>
      </p:nvGrpSpPr>
      <p:grpSpPr>
        <a:xfrm>
          <a:off x="0" y="0"/>
          <a:ext cx="0" cy="0"/>
          <a:chOff x="0" y="0"/>
          <a:chExt cx="0" cy="0"/>
        </a:xfrm>
      </p:grpSpPr>
      <p:sp>
        <p:nvSpPr>
          <p:cNvPr id="220" name="Google Shape;22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spTree>
      <p:nvGrpSpPr>
        <p:cNvPr id="221" name="Shape 221"/>
        <p:cNvGrpSpPr/>
        <p:nvPr/>
      </p:nvGrpSpPr>
      <p:grpSpPr>
        <a:xfrm>
          <a:off x="0" y="0"/>
          <a:ext cx="0" cy="0"/>
          <a:chOff x="0" y="0"/>
          <a:chExt cx="0" cy="0"/>
        </a:xfrm>
      </p:grpSpPr>
      <p:pic>
        <p:nvPicPr>
          <p:cNvPr id="222" name="Google Shape;22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223" name="Google Shape;223;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4" name="Google Shape;224;p13"/>
          <p:cNvSpPr txBox="1"/>
          <p:nvPr>
            <p:ph idx="2" type="title"/>
          </p:nvPr>
        </p:nvSpPr>
        <p:spPr>
          <a:xfrm>
            <a:off x="2411651" y="1332025"/>
            <a:ext cx="5575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5" name="Google Shape;225;p13"/>
          <p:cNvSpPr txBox="1"/>
          <p:nvPr>
            <p:ph idx="1" type="subTitle"/>
          </p:nvPr>
        </p:nvSpPr>
        <p:spPr>
          <a:xfrm>
            <a:off x="2411649" y="1786593"/>
            <a:ext cx="55752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226" name="Google Shape;226;p13"/>
          <p:cNvSpPr txBox="1"/>
          <p:nvPr>
            <p:ph hasCustomPrompt="1" idx="3" type="title"/>
          </p:nvPr>
        </p:nvSpPr>
        <p:spPr>
          <a:xfrm>
            <a:off x="1157149" y="1378850"/>
            <a:ext cx="892500" cy="88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7" name="Google Shape;227;p13"/>
          <p:cNvSpPr txBox="1"/>
          <p:nvPr>
            <p:ph idx="4" type="title"/>
          </p:nvPr>
        </p:nvSpPr>
        <p:spPr>
          <a:xfrm>
            <a:off x="2411651" y="2498879"/>
            <a:ext cx="5575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8" name="Google Shape;228;p13"/>
          <p:cNvSpPr txBox="1"/>
          <p:nvPr>
            <p:ph idx="5" type="subTitle"/>
          </p:nvPr>
        </p:nvSpPr>
        <p:spPr>
          <a:xfrm>
            <a:off x="2411649" y="2953447"/>
            <a:ext cx="55752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229" name="Google Shape;229;p13"/>
          <p:cNvSpPr txBox="1"/>
          <p:nvPr>
            <p:ph hasCustomPrompt="1" idx="6" type="title"/>
          </p:nvPr>
        </p:nvSpPr>
        <p:spPr>
          <a:xfrm>
            <a:off x="1157149" y="2545711"/>
            <a:ext cx="892500" cy="88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3"/>
          <p:cNvSpPr txBox="1"/>
          <p:nvPr>
            <p:ph idx="7" type="title"/>
          </p:nvPr>
        </p:nvSpPr>
        <p:spPr>
          <a:xfrm>
            <a:off x="2411651" y="3665732"/>
            <a:ext cx="5575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1" name="Google Shape;231;p13"/>
          <p:cNvSpPr txBox="1"/>
          <p:nvPr>
            <p:ph idx="8" type="subTitle"/>
          </p:nvPr>
        </p:nvSpPr>
        <p:spPr>
          <a:xfrm>
            <a:off x="2411649" y="4120300"/>
            <a:ext cx="55752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232" name="Google Shape;232;p13"/>
          <p:cNvSpPr txBox="1"/>
          <p:nvPr>
            <p:ph hasCustomPrompt="1" idx="9" type="title"/>
          </p:nvPr>
        </p:nvSpPr>
        <p:spPr>
          <a:xfrm>
            <a:off x="1157149" y="3712571"/>
            <a:ext cx="892500" cy="88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3"/>
          <p:cNvSpPr/>
          <p:nvPr/>
        </p:nvSpPr>
        <p:spPr>
          <a:xfrm flipH="1">
            <a:off x="8299645" y="150700"/>
            <a:ext cx="892380" cy="431894"/>
          </a:xfrm>
          <a:custGeom>
            <a:rect b="b" l="l" r="r" t="t"/>
            <a:pathLst>
              <a:path extrusionOk="0" h="50396" w="116082">
                <a:moveTo>
                  <a:pt x="0" y="0"/>
                </a:moveTo>
                <a:lnTo>
                  <a:pt x="0" y="50396"/>
                </a:lnTo>
                <a:lnTo>
                  <a:pt x="65685" y="50396"/>
                </a:lnTo>
                <a:cubicBezTo>
                  <a:pt x="93497" y="50396"/>
                  <a:pt x="116081" y="27842"/>
                  <a:pt x="1160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 name="Google Shape;234;p13"/>
          <p:cNvGrpSpPr/>
          <p:nvPr/>
        </p:nvGrpSpPr>
        <p:grpSpPr>
          <a:xfrm rot="10800000">
            <a:off x="8098086" y="332898"/>
            <a:ext cx="665400" cy="331413"/>
            <a:chOff x="164175" y="4438288"/>
            <a:chExt cx="665400" cy="331413"/>
          </a:xfrm>
        </p:grpSpPr>
        <p:grpSp>
          <p:nvGrpSpPr>
            <p:cNvPr id="235" name="Google Shape;235;p13"/>
            <p:cNvGrpSpPr/>
            <p:nvPr/>
          </p:nvGrpSpPr>
          <p:grpSpPr>
            <a:xfrm>
              <a:off x="164175" y="4438288"/>
              <a:ext cx="55800" cy="331413"/>
              <a:chOff x="7574925" y="2064250"/>
              <a:chExt cx="55800" cy="331413"/>
            </a:xfrm>
          </p:grpSpPr>
          <p:sp>
            <p:nvSpPr>
              <p:cNvPr id="236" name="Google Shape;236;p13"/>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3"/>
            <p:cNvGrpSpPr/>
            <p:nvPr/>
          </p:nvGrpSpPr>
          <p:grpSpPr>
            <a:xfrm>
              <a:off x="316575" y="4438288"/>
              <a:ext cx="55800" cy="331413"/>
              <a:chOff x="7574925" y="2064250"/>
              <a:chExt cx="55800" cy="331413"/>
            </a:xfrm>
          </p:grpSpPr>
          <p:sp>
            <p:nvSpPr>
              <p:cNvPr id="241" name="Google Shape;241;p13"/>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3"/>
            <p:cNvGrpSpPr/>
            <p:nvPr/>
          </p:nvGrpSpPr>
          <p:grpSpPr>
            <a:xfrm>
              <a:off x="468975" y="4438288"/>
              <a:ext cx="55800" cy="331413"/>
              <a:chOff x="7574925" y="2064250"/>
              <a:chExt cx="55800" cy="331413"/>
            </a:xfrm>
          </p:grpSpPr>
          <p:sp>
            <p:nvSpPr>
              <p:cNvPr id="246" name="Google Shape;246;p13"/>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3"/>
            <p:cNvGrpSpPr/>
            <p:nvPr/>
          </p:nvGrpSpPr>
          <p:grpSpPr>
            <a:xfrm>
              <a:off x="621375" y="4438288"/>
              <a:ext cx="55800" cy="331413"/>
              <a:chOff x="7574925" y="2064250"/>
              <a:chExt cx="55800" cy="331413"/>
            </a:xfrm>
          </p:grpSpPr>
          <p:sp>
            <p:nvSpPr>
              <p:cNvPr id="251" name="Google Shape;251;p13"/>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3"/>
            <p:cNvGrpSpPr/>
            <p:nvPr/>
          </p:nvGrpSpPr>
          <p:grpSpPr>
            <a:xfrm>
              <a:off x="773775" y="4438288"/>
              <a:ext cx="55800" cy="331413"/>
              <a:chOff x="7574925" y="2064250"/>
              <a:chExt cx="55800" cy="331413"/>
            </a:xfrm>
          </p:grpSpPr>
          <p:sp>
            <p:nvSpPr>
              <p:cNvPr id="256" name="Google Shape;256;p13"/>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0" name="Google Shape;26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261" name="Shape 261"/>
        <p:cNvGrpSpPr/>
        <p:nvPr/>
      </p:nvGrpSpPr>
      <p:grpSpPr>
        <a:xfrm>
          <a:off x="0" y="0"/>
          <a:ext cx="0" cy="0"/>
          <a:chOff x="0" y="0"/>
          <a:chExt cx="0" cy="0"/>
        </a:xfrm>
      </p:grpSpPr>
      <p:pic>
        <p:nvPicPr>
          <p:cNvPr id="262" name="Google Shape;262;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63" name="Google Shape;263;p14"/>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4" name="Google Shape;264;p14"/>
          <p:cNvSpPr txBox="1"/>
          <p:nvPr>
            <p:ph idx="1" type="subTitle"/>
          </p:nvPr>
        </p:nvSpPr>
        <p:spPr>
          <a:xfrm>
            <a:off x="851582" y="1343350"/>
            <a:ext cx="4299300" cy="306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Nunito Light"/>
              <a:buChar char="●"/>
              <a:defRPr sz="1100"/>
            </a:lvl1pPr>
            <a:lvl2pPr lvl="1" rtl="0" algn="ctr">
              <a:lnSpc>
                <a:spcPct val="100000"/>
              </a:lnSpc>
              <a:spcBef>
                <a:spcPts val="100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265" name="Google Shape;265;p14"/>
          <p:cNvSpPr/>
          <p:nvPr>
            <p:ph idx="2" type="pic"/>
          </p:nvPr>
        </p:nvSpPr>
        <p:spPr>
          <a:xfrm flipH="1">
            <a:off x="5402682" y="1368050"/>
            <a:ext cx="2617200" cy="3062100"/>
          </a:xfrm>
          <a:prstGeom prst="round2DiagRect">
            <a:avLst>
              <a:gd fmla="val 16667" name="adj1"/>
              <a:gd fmla="val 0" name="adj2"/>
            </a:avLst>
          </a:prstGeom>
          <a:noFill/>
          <a:ln cap="flat" cmpd="sng" w="9525">
            <a:solidFill>
              <a:schemeClr val="dk1"/>
            </a:solidFill>
            <a:prstDash val="solid"/>
            <a:round/>
            <a:headEnd len="sm" w="sm" type="none"/>
            <a:tailEnd len="sm" w="sm" type="none"/>
          </a:ln>
        </p:spPr>
      </p:sp>
      <p:sp>
        <p:nvSpPr>
          <p:cNvPr id="266" name="Google Shape;266;p14"/>
          <p:cNvSpPr/>
          <p:nvPr/>
        </p:nvSpPr>
        <p:spPr>
          <a:xfrm rot="5400000">
            <a:off x="365134" y="4285953"/>
            <a:ext cx="325037" cy="1115437"/>
          </a:xfrm>
          <a:custGeom>
            <a:rect b="b" l="l" r="r" t="t"/>
            <a:pathLst>
              <a:path extrusionOk="0" h="72738" w="18330">
                <a:moveTo>
                  <a:pt x="9180" y="1"/>
                </a:moveTo>
                <a:cubicBezTo>
                  <a:pt x="4104" y="1"/>
                  <a:pt x="1" y="4104"/>
                  <a:pt x="1" y="9150"/>
                </a:cubicBezTo>
                <a:lnTo>
                  <a:pt x="1" y="72737"/>
                </a:lnTo>
                <a:lnTo>
                  <a:pt x="18329" y="72737"/>
                </a:lnTo>
                <a:lnTo>
                  <a:pt x="18329" y="9150"/>
                </a:lnTo>
                <a:cubicBezTo>
                  <a:pt x="18329" y="4104"/>
                  <a:pt x="14226" y="1"/>
                  <a:pt x="91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rot="10800000">
            <a:off x="90151" y="4560833"/>
            <a:ext cx="1115523" cy="325051"/>
          </a:xfrm>
          <a:custGeom>
            <a:rect b="b" l="l" r="r" t="t"/>
            <a:pathLst>
              <a:path extrusionOk="0" fill="none" h="34135" w="117146">
                <a:moveTo>
                  <a:pt x="117146" y="34135"/>
                </a:moveTo>
                <a:lnTo>
                  <a:pt x="17083" y="34135"/>
                </a:lnTo>
                <a:cubicBezTo>
                  <a:pt x="7661" y="34135"/>
                  <a:pt x="1" y="26506"/>
                  <a:pt x="1" y="17053"/>
                </a:cubicBezTo>
                <a:lnTo>
                  <a:pt x="1" y="17053"/>
                </a:lnTo>
                <a:cubicBezTo>
                  <a:pt x="1" y="7630"/>
                  <a:pt x="7661" y="1"/>
                  <a:pt x="17083" y="1"/>
                </a:cubicBezTo>
                <a:lnTo>
                  <a:pt x="117146" y="1"/>
                </a:lnTo>
                <a:lnTo>
                  <a:pt x="117146" y="34135"/>
                </a:lnTo>
                <a:close/>
              </a:path>
            </a:pathLst>
          </a:custGeom>
          <a:no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138251" y="-283374"/>
            <a:ext cx="804600" cy="8046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7974426" y="-394076"/>
            <a:ext cx="1411800" cy="14118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71" name="Shape 271"/>
        <p:cNvGrpSpPr/>
        <p:nvPr/>
      </p:nvGrpSpPr>
      <p:grpSpPr>
        <a:xfrm>
          <a:off x="0" y="0"/>
          <a:ext cx="0" cy="0"/>
          <a:chOff x="0" y="0"/>
          <a:chExt cx="0" cy="0"/>
        </a:xfrm>
      </p:grpSpPr>
      <p:pic>
        <p:nvPicPr>
          <p:cNvPr id="272" name="Google Shape;272;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3" name="Google Shape;273;p15"/>
          <p:cNvSpPr txBox="1"/>
          <p:nvPr>
            <p:ph type="title"/>
          </p:nvPr>
        </p:nvSpPr>
        <p:spPr>
          <a:xfrm>
            <a:off x="1226263" y="3100300"/>
            <a:ext cx="72045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74" name="Google Shape;274;p15"/>
          <p:cNvSpPr txBox="1"/>
          <p:nvPr>
            <p:ph idx="1" type="subTitle"/>
          </p:nvPr>
        </p:nvSpPr>
        <p:spPr>
          <a:xfrm>
            <a:off x="1226138" y="1511325"/>
            <a:ext cx="72045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5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
        <p:nvSpPr>
          <p:cNvPr id="275" name="Google Shape;275;p15"/>
          <p:cNvSpPr/>
          <p:nvPr/>
        </p:nvSpPr>
        <p:spPr>
          <a:xfrm flipH="1">
            <a:off x="149097" y="4086925"/>
            <a:ext cx="411738" cy="1413117"/>
          </a:xfrm>
          <a:custGeom>
            <a:rect b="b" l="l" r="r" t="t"/>
            <a:pathLst>
              <a:path extrusionOk="0" h="72738" w="18330">
                <a:moveTo>
                  <a:pt x="9180" y="1"/>
                </a:moveTo>
                <a:cubicBezTo>
                  <a:pt x="4104" y="1"/>
                  <a:pt x="1" y="4104"/>
                  <a:pt x="1" y="9150"/>
                </a:cubicBezTo>
                <a:lnTo>
                  <a:pt x="1" y="72737"/>
                </a:lnTo>
                <a:lnTo>
                  <a:pt x="18329" y="72737"/>
                </a:lnTo>
                <a:lnTo>
                  <a:pt x="18329" y="9150"/>
                </a:lnTo>
                <a:cubicBezTo>
                  <a:pt x="18329" y="4104"/>
                  <a:pt x="14226" y="1"/>
                  <a:pt x="91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flipH="1" rot="-5400000">
            <a:off x="-199178" y="4435185"/>
            <a:ext cx="1413074" cy="411753"/>
          </a:xfrm>
          <a:custGeom>
            <a:rect b="b" l="l" r="r" t="t"/>
            <a:pathLst>
              <a:path extrusionOk="0" fill="none" h="34135" w="117146">
                <a:moveTo>
                  <a:pt x="117146" y="34135"/>
                </a:moveTo>
                <a:lnTo>
                  <a:pt x="17083" y="34135"/>
                </a:lnTo>
                <a:cubicBezTo>
                  <a:pt x="7661" y="34135"/>
                  <a:pt x="1" y="26506"/>
                  <a:pt x="1" y="17053"/>
                </a:cubicBezTo>
                <a:lnTo>
                  <a:pt x="1" y="17053"/>
                </a:lnTo>
                <a:cubicBezTo>
                  <a:pt x="1" y="7630"/>
                  <a:pt x="7661" y="1"/>
                  <a:pt x="17083" y="1"/>
                </a:cubicBezTo>
                <a:lnTo>
                  <a:pt x="117146" y="1"/>
                </a:lnTo>
                <a:lnTo>
                  <a:pt x="117146" y="34135"/>
                </a:lnTo>
                <a:close/>
              </a:path>
            </a:pathLst>
          </a:custGeom>
          <a:no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129926" y="-270699"/>
            <a:ext cx="804600" cy="8046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8883924" y="3934526"/>
            <a:ext cx="804600" cy="8046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15"/>
          <p:cNvGrpSpPr/>
          <p:nvPr/>
        </p:nvGrpSpPr>
        <p:grpSpPr>
          <a:xfrm>
            <a:off x="8119234" y="373788"/>
            <a:ext cx="665400" cy="331413"/>
            <a:chOff x="7926650" y="3912100"/>
            <a:chExt cx="665400" cy="331413"/>
          </a:xfrm>
        </p:grpSpPr>
        <p:grpSp>
          <p:nvGrpSpPr>
            <p:cNvPr id="280" name="Google Shape;280;p15"/>
            <p:cNvGrpSpPr/>
            <p:nvPr/>
          </p:nvGrpSpPr>
          <p:grpSpPr>
            <a:xfrm>
              <a:off x="7926650" y="3912100"/>
              <a:ext cx="55800" cy="331413"/>
              <a:chOff x="7574925" y="2064250"/>
              <a:chExt cx="55800" cy="331413"/>
            </a:xfrm>
          </p:grpSpPr>
          <p:sp>
            <p:nvSpPr>
              <p:cNvPr id="281" name="Google Shape;281;p15"/>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15"/>
            <p:cNvGrpSpPr/>
            <p:nvPr/>
          </p:nvGrpSpPr>
          <p:grpSpPr>
            <a:xfrm>
              <a:off x="8079050" y="3912100"/>
              <a:ext cx="55800" cy="331413"/>
              <a:chOff x="7574925" y="2064250"/>
              <a:chExt cx="55800" cy="331413"/>
            </a:xfrm>
          </p:grpSpPr>
          <p:sp>
            <p:nvSpPr>
              <p:cNvPr id="286" name="Google Shape;286;p15"/>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15"/>
            <p:cNvGrpSpPr/>
            <p:nvPr/>
          </p:nvGrpSpPr>
          <p:grpSpPr>
            <a:xfrm>
              <a:off x="8231450" y="3912100"/>
              <a:ext cx="55800" cy="331413"/>
              <a:chOff x="7574925" y="2064250"/>
              <a:chExt cx="55800" cy="331413"/>
            </a:xfrm>
          </p:grpSpPr>
          <p:sp>
            <p:nvSpPr>
              <p:cNvPr id="291" name="Google Shape;291;p15"/>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15"/>
            <p:cNvGrpSpPr/>
            <p:nvPr/>
          </p:nvGrpSpPr>
          <p:grpSpPr>
            <a:xfrm>
              <a:off x="8383850" y="3912100"/>
              <a:ext cx="55800" cy="331413"/>
              <a:chOff x="7574925" y="2064250"/>
              <a:chExt cx="55800" cy="331413"/>
            </a:xfrm>
          </p:grpSpPr>
          <p:sp>
            <p:nvSpPr>
              <p:cNvPr id="296" name="Google Shape;296;p15"/>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15"/>
            <p:cNvGrpSpPr/>
            <p:nvPr/>
          </p:nvGrpSpPr>
          <p:grpSpPr>
            <a:xfrm>
              <a:off x="8536250" y="3912100"/>
              <a:ext cx="55800" cy="331413"/>
              <a:chOff x="7574925" y="2064250"/>
              <a:chExt cx="55800" cy="331413"/>
            </a:xfrm>
          </p:grpSpPr>
          <p:sp>
            <p:nvSpPr>
              <p:cNvPr id="301" name="Google Shape;301;p15"/>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5" name="Google Shape;30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06" name="Shape 306"/>
        <p:cNvGrpSpPr/>
        <p:nvPr/>
      </p:nvGrpSpPr>
      <p:grpSpPr>
        <a:xfrm>
          <a:off x="0" y="0"/>
          <a:ext cx="0" cy="0"/>
          <a:chOff x="0" y="0"/>
          <a:chExt cx="0" cy="0"/>
        </a:xfrm>
      </p:grpSpPr>
      <p:pic>
        <p:nvPicPr>
          <p:cNvPr id="307" name="Google Shape;307;p16"/>
          <p:cNvPicPr preferRelativeResize="0"/>
          <p:nvPr/>
        </p:nvPicPr>
        <p:blipFill>
          <a:blip r:embed="rId2">
            <a:alphaModFix/>
          </a:blip>
          <a:stretch>
            <a:fillRect/>
          </a:stretch>
        </p:blipFill>
        <p:spPr>
          <a:xfrm>
            <a:off x="0" y="0"/>
            <a:ext cx="9144000" cy="5143500"/>
          </a:xfrm>
          <a:prstGeom prst="rect">
            <a:avLst/>
          </a:prstGeom>
          <a:noFill/>
          <a:ln>
            <a:noFill/>
          </a:ln>
        </p:spPr>
      </p:pic>
      <p:sp>
        <p:nvSpPr>
          <p:cNvPr id="308" name="Google Shape;308;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9" name="Google Shape;309;p16"/>
          <p:cNvSpPr txBox="1"/>
          <p:nvPr>
            <p:ph idx="1" type="subTitle"/>
          </p:nvPr>
        </p:nvSpPr>
        <p:spPr>
          <a:xfrm>
            <a:off x="720000" y="3096325"/>
            <a:ext cx="7704000" cy="136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310" name="Google Shape;310;p16"/>
          <p:cNvSpPr txBox="1"/>
          <p:nvPr>
            <p:ph idx="2" type="subTitle"/>
          </p:nvPr>
        </p:nvSpPr>
        <p:spPr>
          <a:xfrm>
            <a:off x="720000" y="1474825"/>
            <a:ext cx="7704000" cy="136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grpSp>
        <p:nvGrpSpPr>
          <p:cNvPr id="311" name="Google Shape;311;p16"/>
          <p:cNvGrpSpPr/>
          <p:nvPr/>
        </p:nvGrpSpPr>
        <p:grpSpPr>
          <a:xfrm>
            <a:off x="229573" y="95708"/>
            <a:ext cx="665400" cy="331413"/>
            <a:chOff x="164175" y="4438288"/>
            <a:chExt cx="665400" cy="331413"/>
          </a:xfrm>
        </p:grpSpPr>
        <p:grpSp>
          <p:nvGrpSpPr>
            <p:cNvPr id="312" name="Google Shape;312;p16"/>
            <p:cNvGrpSpPr/>
            <p:nvPr/>
          </p:nvGrpSpPr>
          <p:grpSpPr>
            <a:xfrm>
              <a:off x="164175" y="4438288"/>
              <a:ext cx="55800" cy="331413"/>
              <a:chOff x="7574925" y="2064250"/>
              <a:chExt cx="55800" cy="331413"/>
            </a:xfrm>
          </p:grpSpPr>
          <p:sp>
            <p:nvSpPr>
              <p:cNvPr id="313" name="Google Shape;313;p16"/>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16"/>
            <p:cNvGrpSpPr/>
            <p:nvPr/>
          </p:nvGrpSpPr>
          <p:grpSpPr>
            <a:xfrm>
              <a:off x="316575" y="4438288"/>
              <a:ext cx="55800" cy="331413"/>
              <a:chOff x="7574925" y="2064250"/>
              <a:chExt cx="55800" cy="331413"/>
            </a:xfrm>
          </p:grpSpPr>
          <p:sp>
            <p:nvSpPr>
              <p:cNvPr id="318" name="Google Shape;318;p16"/>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6"/>
            <p:cNvGrpSpPr/>
            <p:nvPr/>
          </p:nvGrpSpPr>
          <p:grpSpPr>
            <a:xfrm>
              <a:off x="468975" y="4438288"/>
              <a:ext cx="55800" cy="331413"/>
              <a:chOff x="7574925" y="2064250"/>
              <a:chExt cx="55800" cy="331413"/>
            </a:xfrm>
          </p:grpSpPr>
          <p:sp>
            <p:nvSpPr>
              <p:cNvPr id="323" name="Google Shape;323;p16"/>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16"/>
            <p:cNvGrpSpPr/>
            <p:nvPr/>
          </p:nvGrpSpPr>
          <p:grpSpPr>
            <a:xfrm>
              <a:off x="621375" y="4438288"/>
              <a:ext cx="55800" cy="331413"/>
              <a:chOff x="7574925" y="2064250"/>
              <a:chExt cx="55800" cy="331413"/>
            </a:xfrm>
          </p:grpSpPr>
          <p:sp>
            <p:nvSpPr>
              <p:cNvPr id="328" name="Google Shape;328;p16"/>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16"/>
            <p:cNvGrpSpPr/>
            <p:nvPr/>
          </p:nvGrpSpPr>
          <p:grpSpPr>
            <a:xfrm>
              <a:off x="773775" y="4438288"/>
              <a:ext cx="55800" cy="331413"/>
              <a:chOff x="7574925" y="2064250"/>
              <a:chExt cx="55800" cy="331413"/>
            </a:xfrm>
          </p:grpSpPr>
          <p:sp>
            <p:nvSpPr>
              <p:cNvPr id="333" name="Google Shape;333;p16"/>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7" name="Google Shape;337;p16"/>
          <p:cNvSpPr/>
          <p:nvPr/>
        </p:nvSpPr>
        <p:spPr>
          <a:xfrm rot="-5400000">
            <a:off x="8557804" y="-139492"/>
            <a:ext cx="325037" cy="1115437"/>
          </a:xfrm>
          <a:custGeom>
            <a:rect b="b" l="l" r="r" t="t"/>
            <a:pathLst>
              <a:path extrusionOk="0" h="72738" w="18330">
                <a:moveTo>
                  <a:pt x="9180" y="1"/>
                </a:moveTo>
                <a:cubicBezTo>
                  <a:pt x="4104" y="1"/>
                  <a:pt x="1" y="4104"/>
                  <a:pt x="1" y="9150"/>
                </a:cubicBezTo>
                <a:lnTo>
                  <a:pt x="1" y="72737"/>
                </a:lnTo>
                <a:lnTo>
                  <a:pt x="18329" y="72737"/>
                </a:lnTo>
                <a:lnTo>
                  <a:pt x="18329" y="9150"/>
                </a:lnTo>
                <a:cubicBezTo>
                  <a:pt x="18329" y="4104"/>
                  <a:pt x="14226" y="1"/>
                  <a:pt x="91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8042301" y="376015"/>
            <a:ext cx="1115523" cy="325051"/>
          </a:xfrm>
          <a:custGeom>
            <a:rect b="b" l="l" r="r" t="t"/>
            <a:pathLst>
              <a:path extrusionOk="0" fill="none" h="34135" w="117146">
                <a:moveTo>
                  <a:pt x="117146" y="34135"/>
                </a:moveTo>
                <a:lnTo>
                  <a:pt x="17083" y="34135"/>
                </a:lnTo>
                <a:cubicBezTo>
                  <a:pt x="7661" y="34135"/>
                  <a:pt x="1" y="26506"/>
                  <a:pt x="1" y="17053"/>
                </a:cubicBezTo>
                <a:lnTo>
                  <a:pt x="1" y="17053"/>
                </a:lnTo>
                <a:cubicBezTo>
                  <a:pt x="1" y="7630"/>
                  <a:pt x="7661" y="1"/>
                  <a:pt x="17083" y="1"/>
                </a:cubicBezTo>
                <a:lnTo>
                  <a:pt x="117146" y="1"/>
                </a:lnTo>
                <a:lnTo>
                  <a:pt x="117146" y="34135"/>
                </a:lnTo>
                <a:close/>
              </a:path>
            </a:pathLst>
          </a:custGeom>
          <a:no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rot="10800000">
            <a:off x="-849426" y="4090890"/>
            <a:ext cx="1411800" cy="14118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rot="10800000">
            <a:off x="8581626" y="4090889"/>
            <a:ext cx="804600" cy="8046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42" name="Shape 342"/>
        <p:cNvGrpSpPr/>
        <p:nvPr/>
      </p:nvGrpSpPr>
      <p:grpSpPr>
        <a:xfrm>
          <a:off x="0" y="0"/>
          <a:ext cx="0" cy="0"/>
          <a:chOff x="0" y="0"/>
          <a:chExt cx="0" cy="0"/>
        </a:xfrm>
      </p:grpSpPr>
      <p:pic>
        <p:nvPicPr>
          <p:cNvPr id="343" name="Google Shape;343;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4" name="Google Shape;344;p17"/>
          <p:cNvSpPr txBox="1"/>
          <p:nvPr>
            <p:ph type="title"/>
          </p:nvPr>
        </p:nvSpPr>
        <p:spPr>
          <a:xfrm>
            <a:off x="1878100" y="540000"/>
            <a:ext cx="5387700" cy="130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5" name="Google Shape;345;p17"/>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6" name="Google Shape;346;p17"/>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Anek Devanagari"/>
                <a:ea typeface="Anek Devanagari"/>
                <a:cs typeface="Anek Devanagari"/>
                <a:sym typeface="Anek Devanagari"/>
              </a:rPr>
              <a:t>CREDITS:</a:t>
            </a:r>
            <a:r>
              <a:rPr lang="en" sz="1200">
                <a:solidFill>
                  <a:schemeClr val="dk1"/>
                </a:solidFill>
                <a:latin typeface="Anek Devanagari"/>
                <a:ea typeface="Anek Devanagari"/>
                <a:cs typeface="Anek Devanagari"/>
                <a:sym typeface="Anek Devanagari"/>
              </a:rPr>
              <a:t> This presentation template was created by </a:t>
            </a:r>
            <a:r>
              <a:rPr b="1" lang="en" sz="1200">
                <a:solidFill>
                  <a:schemeClr val="hlink"/>
                </a:solidFill>
                <a:uFill>
                  <a:noFill/>
                </a:uFill>
                <a:latin typeface="Anek Devanagari"/>
                <a:ea typeface="Anek Devanagari"/>
                <a:cs typeface="Anek Devanagari"/>
                <a:sym typeface="Anek Devanagari"/>
                <a:hlinkClick r:id="rId3"/>
              </a:rPr>
              <a:t>Slidesgo</a:t>
            </a:r>
            <a:r>
              <a:rPr lang="en" sz="1200">
                <a:solidFill>
                  <a:schemeClr val="dk1"/>
                </a:solidFill>
                <a:latin typeface="Anek Devanagari"/>
                <a:ea typeface="Anek Devanagari"/>
                <a:cs typeface="Anek Devanagari"/>
                <a:sym typeface="Anek Devanagari"/>
              </a:rPr>
              <a:t>, and includes icons by </a:t>
            </a:r>
            <a:r>
              <a:rPr b="1" lang="en" sz="1200">
                <a:solidFill>
                  <a:schemeClr val="dk1"/>
                </a:solidFill>
                <a:uFill>
                  <a:noFill/>
                </a:uFill>
                <a:latin typeface="Anek Devanagari"/>
                <a:ea typeface="Anek Devanagari"/>
                <a:cs typeface="Anek Devanagari"/>
                <a:sym typeface="Anek Devanagari"/>
                <a:hlinkClick r:id="rId4">
                  <a:extLst>
                    <a:ext uri="{A12FA001-AC4F-418D-AE19-62706E023703}">
                      <ahyp:hlinkClr val="tx"/>
                    </a:ext>
                  </a:extLst>
                </a:hlinkClick>
              </a:rPr>
              <a:t>Flaticon</a:t>
            </a:r>
            <a:r>
              <a:rPr lang="en" sz="1200">
                <a:solidFill>
                  <a:schemeClr val="dk1"/>
                </a:solidFill>
                <a:latin typeface="Anek Devanagari"/>
                <a:ea typeface="Anek Devanagari"/>
                <a:cs typeface="Anek Devanagari"/>
                <a:sym typeface="Anek Devanagari"/>
              </a:rPr>
              <a:t>, and infographics &amp; images by </a:t>
            </a:r>
            <a:r>
              <a:rPr b="1" lang="en" sz="1200">
                <a:solidFill>
                  <a:schemeClr val="dk1"/>
                </a:solidFill>
                <a:uFill>
                  <a:noFill/>
                </a:uFill>
                <a:latin typeface="Anek Devanagari"/>
                <a:ea typeface="Anek Devanagari"/>
                <a:cs typeface="Anek Devanagari"/>
                <a:sym typeface="Anek Devanagari"/>
                <a:hlinkClick r:id="rId5">
                  <a:extLst>
                    <a:ext uri="{A12FA001-AC4F-418D-AE19-62706E023703}">
                      <ahyp:hlinkClr val="tx"/>
                    </a:ext>
                  </a:extLst>
                </a:hlinkClick>
              </a:rPr>
              <a:t>Freepik</a:t>
            </a:r>
            <a:r>
              <a:rPr lang="en" sz="1200">
                <a:solidFill>
                  <a:schemeClr val="dk1"/>
                </a:solidFill>
                <a:latin typeface="Anek Devanagari"/>
                <a:ea typeface="Anek Devanagari"/>
                <a:cs typeface="Anek Devanagari"/>
                <a:sym typeface="Anek Devanagari"/>
              </a:rPr>
              <a:t> </a:t>
            </a:r>
            <a:endParaRPr b="1" sz="1200">
              <a:solidFill>
                <a:schemeClr val="dk1"/>
              </a:solidFill>
              <a:latin typeface="Anek Devanagari"/>
              <a:ea typeface="Anek Devanagari"/>
              <a:cs typeface="Anek Devanagari"/>
              <a:sym typeface="Anek Devanagari"/>
            </a:endParaRPr>
          </a:p>
        </p:txBody>
      </p:sp>
      <p:grpSp>
        <p:nvGrpSpPr>
          <p:cNvPr id="347" name="Google Shape;347;p17"/>
          <p:cNvGrpSpPr/>
          <p:nvPr/>
        </p:nvGrpSpPr>
        <p:grpSpPr>
          <a:xfrm flipH="1">
            <a:off x="487088" y="328325"/>
            <a:ext cx="923308" cy="206230"/>
            <a:chOff x="8044145" y="175925"/>
            <a:chExt cx="923308" cy="206230"/>
          </a:xfrm>
        </p:grpSpPr>
        <p:sp>
          <p:nvSpPr>
            <p:cNvPr id="348" name="Google Shape;348;p17"/>
            <p:cNvSpPr/>
            <p:nvPr/>
          </p:nvSpPr>
          <p:spPr>
            <a:xfrm>
              <a:off x="8044145" y="175925"/>
              <a:ext cx="206647" cy="206230"/>
            </a:xfrm>
            <a:custGeom>
              <a:rect b="b" l="l" r="r" t="t"/>
              <a:pathLst>
                <a:path extrusionOk="0" fill="none" h="14834" w="14864">
                  <a:moveTo>
                    <a:pt x="8846" y="12250"/>
                  </a:moveTo>
                  <a:lnTo>
                    <a:pt x="7417" y="14834"/>
                  </a:lnTo>
                  <a:lnTo>
                    <a:pt x="6019" y="12250"/>
                  </a:lnTo>
                  <a:cubicBezTo>
                    <a:pt x="5228" y="10821"/>
                    <a:pt x="4043" y="9636"/>
                    <a:pt x="2614" y="8846"/>
                  </a:cubicBezTo>
                  <a:lnTo>
                    <a:pt x="0" y="7417"/>
                  </a:lnTo>
                  <a:lnTo>
                    <a:pt x="2614" y="5988"/>
                  </a:lnTo>
                  <a:cubicBezTo>
                    <a:pt x="4043" y="5198"/>
                    <a:pt x="5228" y="4043"/>
                    <a:pt x="6019" y="2615"/>
                  </a:cubicBezTo>
                  <a:lnTo>
                    <a:pt x="7417" y="1"/>
                  </a:lnTo>
                  <a:lnTo>
                    <a:pt x="8846" y="2615"/>
                  </a:lnTo>
                  <a:cubicBezTo>
                    <a:pt x="9636" y="4043"/>
                    <a:pt x="10821" y="5229"/>
                    <a:pt x="12250" y="5988"/>
                  </a:cubicBezTo>
                  <a:lnTo>
                    <a:pt x="14864" y="7417"/>
                  </a:lnTo>
                  <a:lnTo>
                    <a:pt x="12250" y="8846"/>
                  </a:lnTo>
                  <a:cubicBezTo>
                    <a:pt x="10821" y="9636"/>
                    <a:pt x="9636" y="10791"/>
                    <a:pt x="8846" y="12250"/>
                  </a:cubicBezTo>
                  <a:close/>
                </a:path>
              </a:pathLst>
            </a:custGeom>
            <a:no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8402468" y="175925"/>
              <a:ext cx="206661" cy="206230"/>
            </a:xfrm>
            <a:custGeom>
              <a:rect b="b" l="l" r="r" t="t"/>
              <a:pathLst>
                <a:path extrusionOk="0" h="14834" w="14865">
                  <a:moveTo>
                    <a:pt x="7417" y="1"/>
                  </a:moveTo>
                  <a:lnTo>
                    <a:pt x="6019" y="2615"/>
                  </a:lnTo>
                  <a:cubicBezTo>
                    <a:pt x="5229" y="4043"/>
                    <a:pt x="4044" y="5198"/>
                    <a:pt x="2615" y="5988"/>
                  </a:cubicBezTo>
                  <a:lnTo>
                    <a:pt x="1" y="7417"/>
                  </a:lnTo>
                  <a:lnTo>
                    <a:pt x="2615" y="8846"/>
                  </a:lnTo>
                  <a:cubicBezTo>
                    <a:pt x="4044" y="9636"/>
                    <a:pt x="5229" y="10821"/>
                    <a:pt x="6019" y="12250"/>
                  </a:cubicBezTo>
                  <a:lnTo>
                    <a:pt x="7417" y="14834"/>
                  </a:lnTo>
                  <a:lnTo>
                    <a:pt x="8846" y="12250"/>
                  </a:lnTo>
                  <a:cubicBezTo>
                    <a:pt x="9636" y="10791"/>
                    <a:pt x="10822" y="9636"/>
                    <a:pt x="12250" y="8846"/>
                  </a:cubicBezTo>
                  <a:lnTo>
                    <a:pt x="14864" y="7417"/>
                  </a:lnTo>
                  <a:lnTo>
                    <a:pt x="12250" y="5988"/>
                  </a:lnTo>
                  <a:cubicBezTo>
                    <a:pt x="10822" y="5229"/>
                    <a:pt x="9636" y="4043"/>
                    <a:pt x="8846" y="2615"/>
                  </a:cubicBezTo>
                  <a:lnTo>
                    <a:pt x="7417"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8760806" y="175925"/>
              <a:ext cx="206647" cy="206230"/>
            </a:xfrm>
            <a:custGeom>
              <a:rect b="b" l="l" r="r" t="t"/>
              <a:pathLst>
                <a:path extrusionOk="0" fill="none" h="14834" w="14864">
                  <a:moveTo>
                    <a:pt x="8876" y="12250"/>
                  </a:moveTo>
                  <a:lnTo>
                    <a:pt x="7447" y="14834"/>
                  </a:lnTo>
                  <a:lnTo>
                    <a:pt x="6019" y="12250"/>
                  </a:lnTo>
                  <a:cubicBezTo>
                    <a:pt x="5229" y="10821"/>
                    <a:pt x="4043" y="9636"/>
                    <a:pt x="2614" y="8846"/>
                  </a:cubicBezTo>
                  <a:lnTo>
                    <a:pt x="0" y="7417"/>
                  </a:lnTo>
                  <a:lnTo>
                    <a:pt x="2614" y="5988"/>
                  </a:lnTo>
                  <a:cubicBezTo>
                    <a:pt x="4043" y="5198"/>
                    <a:pt x="5229" y="4043"/>
                    <a:pt x="6019" y="2615"/>
                  </a:cubicBezTo>
                  <a:lnTo>
                    <a:pt x="7447" y="1"/>
                  </a:lnTo>
                  <a:lnTo>
                    <a:pt x="8876" y="2615"/>
                  </a:lnTo>
                  <a:cubicBezTo>
                    <a:pt x="9636" y="4043"/>
                    <a:pt x="10821" y="5229"/>
                    <a:pt x="12250" y="5988"/>
                  </a:cubicBezTo>
                  <a:lnTo>
                    <a:pt x="14864" y="7417"/>
                  </a:lnTo>
                  <a:lnTo>
                    <a:pt x="12250" y="8846"/>
                  </a:lnTo>
                  <a:cubicBezTo>
                    <a:pt x="10821" y="9636"/>
                    <a:pt x="9636" y="10791"/>
                    <a:pt x="8876" y="12250"/>
                  </a:cubicBezTo>
                  <a:close/>
                </a:path>
              </a:pathLst>
            </a:custGeom>
            <a:no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17"/>
          <p:cNvSpPr/>
          <p:nvPr/>
        </p:nvSpPr>
        <p:spPr>
          <a:xfrm flipH="1" rot="10800000">
            <a:off x="-37600" y="4045430"/>
            <a:ext cx="1513129" cy="896671"/>
          </a:xfrm>
          <a:custGeom>
            <a:rect b="b" l="l" r="r" t="t"/>
            <a:pathLst>
              <a:path extrusionOk="0" h="50396" w="116082">
                <a:moveTo>
                  <a:pt x="0" y="0"/>
                </a:moveTo>
                <a:lnTo>
                  <a:pt x="0" y="50396"/>
                </a:lnTo>
                <a:lnTo>
                  <a:pt x="65685" y="50396"/>
                </a:lnTo>
                <a:cubicBezTo>
                  <a:pt x="93497" y="50396"/>
                  <a:pt x="116081" y="27842"/>
                  <a:pt x="1160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7"/>
          <p:cNvGrpSpPr/>
          <p:nvPr/>
        </p:nvGrpSpPr>
        <p:grpSpPr>
          <a:xfrm flipH="1">
            <a:off x="557690" y="3912100"/>
            <a:ext cx="665400" cy="331413"/>
            <a:chOff x="7926650" y="3912100"/>
            <a:chExt cx="665400" cy="331413"/>
          </a:xfrm>
        </p:grpSpPr>
        <p:grpSp>
          <p:nvGrpSpPr>
            <p:cNvPr id="353" name="Google Shape;353;p17"/>
            <p:cNvGrpSpPr/>
            <p:nvPr/>
          </p:nvGrpSpPr>
          <p:grpSpPr>
            <a:xfrm>
              <a:off x="7926650" y="3912100"/>
              <a:ext cx="55800" cy="331413"/>
              <a:chOff x="7574925" y="2064250"/>
              <a:chExt cx="55800" cy="331413"/>
            </a:xfrm>
          </p:grpSpPr>
          <p:sp>
            <p:nvSpPr>
              <p:cNvPr id="354" name="Google Shape;354;p17"/>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17"/>
            <p:cNvGrpSpPr/>
            <p:nvPr/>
          </p:nvGrpSpPr>
          <p:grpSpPr>
            <a:xfrm>
              <a:off x="8079050" y="3912100"/>
              <a:ext cx="55800" cy="331413"/>
              <a:chOff x="7574925" y="2064250"/>
              <a:chExt cx="55800" cy="331413"/>
            </a:xfrm>
          </p:grpSpPr>
          <p:sp>
            <p:nvSpPr>
              <p:cNvPr id="359" name="Google Shape;359;p17"/>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17"/>
            <p:cNvGrpSpPr/>
            <p:nvPr/>
          </p:nvGrpSpPr>
          <p:grpSpPr>
            <a:xfrm>
              <a:off x="8231450" y="3912100"/>
              <a:ext cx="55800" cy="331413"/>
              <a:chOff x="7574925" y="2064250"/>
              <a:chExt cx="55800" cy="331413"/>
            </a:xfrm>
          </p:grpSpPr>
          <p:sp>
            <p:nvSpPr>
              <p:cNvPr id="364" name="Google Shape;364;p17"/>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17"/>
            <p:cNvGrpSpPr/>
            <p:nvPr/>
          </p:nvGrpSpPr>
          <p:grpSpPr>
            <a:xfrm>
              <a:off x="8383850" y="3912100"/>
              <a:ext cx="55800" cy="331413"/>
              <a:chOff x="7574925" y="2064250"/>
              <a:chExt cx="55800" cy="331413"/>
            </a:xfrm>
          </p:grpSpPr>
          <p:sp>
            <p:nvSpPr>
              <p:cNvPr id="369" name="Google Shape;369;p17"/>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17"/>
            <p:cNvGrpSpPr/>
            <p:nvPr/>
          </p:nvGrpSpPr>
          <p:grpSpPr>
            <a:xfrm>
              <a:off x="8536250" y="3912100"/>
              <a:ext cx="55800" cy="331413"/>
              <a:chOff x="7574925" y="2064250"/>
              <a:chExt cx="55800" cy="331413"/>
            </a:xfrm>
          </p:grpSpPr>
          <p:sp>
            <p:nvSpPr>
              <p:cNvPr id="374" name="Google Shape;374;p17"/>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8" name="Google Shape;378;p17"/>
          <p:cNvSpPr/>
          <p:nvPr/>
        </p:nvSpPr>
        <p:spPr>
          <a:xfrm flipH="1">
            <a:off x="7637130" y="328331"/>
            <a:ext cx="2313600" cy="23136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flipH="1">
            <a:off x="8475094" y="-342259"/>
            <a:ext cx="1142100" cy="11421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flipH="1" rot="10800000">
            <a:off x="8087384" y="4435185"/>
            <a:ext cx="1413074" cy="411753"/>
          </a:xfrm>
          <a:custGeom>
            <a:rect b="b" l="l" r="r" t="t"/>
            <a:pathLst>
              <a:path extrusionOk="0" fill="none" h="34135" w="117146">
                <a:moveTo>
                  <a:pt x="117146" y="34135"/>
                </a:moveTo>
                <a:lnTo>
                  <a:pt x="17083" y="34135"/>
                </a:lnTo>
                <a:cubicBezTo>
                  <a:pt x="7661" y="34135"/>
                  <a:pt x="1" y="26506"/>
                  <a:pt x="1" y="17053"/>
                </a:cubicBezTo>
                <a:lnTo>
                  <a:pt x="1" y="17053"/>
                </a:lnTo>
                <a:cubicBezTo>
                  <a:pt x="1" y="7630"/>
                  <a:pt x="7661" y="1"/>
                  <a:pt x="17083" y="1"/>
                </a:cubicBezTo>
                <a:lnTo>
                  <a:pt x="117146" y="1"/>
                </a:lnTo>
                <a:lnTo>
                  <a:pt x="117146" y="34135"/>
                </a:lnTo>
                <a:close/>
              </a:path>
            </a:pathLst>
          </a:custGeom>
          <a:no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pic>
        <p:nvPicPr>
          <p:cNvPr id="48" name="Google Shape;48;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3"/>
          <p:cNvSpPr txBox="1"/>
          <p:nvPr>
            <p:ph type="title"/>
          </p:nvPr>
        </p:nvSpPr>
        <p:spPr>
          <a:xfrm>
            <a:off x="720000" y="2271575"/>
            <a:ext cx="5067600" cy="1334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0" name="Google Shape;50;p3"/>
          <p:cNvSpPr txBox="1"/>
          <p:nvPr>
            <p:ph hasCustomPrompt="1" idx="2" type="title"/>
          </p:nvPr>
        </p:nvSpPr>
        <p:spPr>
          <a:xfrm>
            <a:off x="842802" y="539500"/>
            <a:ext cx="1428000" cy="1334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1" name="Google Shape;51;p3"/>
          <p:cNvSpPr txBox="1"/>
          <p:nvPr>
            <p:ph idx="1" type="subTitle"/>
          </p:nvPr>
        </p:nvSpPr>
        <p:spPr>
          <a:xfrm>
            <a:off x="720000" y="3605975"/>
            <a:ext cx="50676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 name="Google Shape;52;p3"/>
          <p:cNvSpPr/>
          <p:nvPr/>
        </p:nvSpPr>
        <p:spPr>
          <a:xfrm>
            <a:off x="6710675" y="114199"/>
            <a:ext cx="2634300" cy="26343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034331" y="-603398"/>
            <a:ext cx="1389900" cy="13899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10800000">
            <a:off x="8097047" y="4045475"/>
            <a:ext cx="1090300" cy="646077"/>
          </a:xfrm>
          <a:custGeom>
            <a:rect b="b" l="l" r="r" t="t"/>
            <a:pathLst>
              <a:path extrusionOk="0" h="50396" w="116082">
                <a:moveTo>
                  <a:pt x="0" y="0"/>
                </a:moveTo>
                <a:lnTo>
                  <a:pt x="0" y="50396"/>
                </a:lnTo>
                <a:lnTo>
                  <a:pt x="65685" y="50396"/>
                </a:lnTo>
                <a:cubicBezTo>
                  <a:pt x="93497" y="50396"/>
                  <a:pt x="116081" y="27842"/>
                  <a:pt x="1160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3"/>
          <p:cNvGrpSpPr/>
          <p:nvPr/>
        </p:nvGrpSpPr>
        <p:grpSpPr>
          <a:xfrm>
            <a:off x="8119234" y="3988300"/>
            <a:ext cx="665400" cy="331413"/>
            <a:chOff x="7926650" y="3912100"/>
            <a:chExt cx="665400" cy="331413"/>
          </a:xfrm>
        </p:grpSpPr>
        <p:grpSp>
          <p:nvGrpSpPr>
            <p:cNvPr id="56" name="Google Shape;56;p3"/>
            <p:cNvGrpSpPr/>
            <p:nvPr/>
          </p:nvGrpSpPr>
          <p:grpSpPr>
            <a:xfrm>
              <a:off x="7926650" y="3912100"/>
              <a:ext cx="55800" cy="331413"/>
              <a:chOff x="7574925" y="2064250"/>
              <a:chExt cx="55800" cy="331413"/>
            </a:xfrm>
          </p:grpSpPr>
          <p:sp>
            <p:nvSpPr>
              <p:cNvPr id="57" name="Google Shape;57;p3"/>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3"/>
            <p:cNvGrpSpPr/>
            <p:nvPr/>
          </p:nvGrpSpPr>
          <p:grpSpPr>
            <a:xfrm>
              <a:off x="8079050" y="3912100"/>
              <a:ext cx="55800" cy="331413"/>
              <a:chOff x="7574925" y="2064250"/>
              <a:chExt cx="55800" cy="331413"/>
            </a:xfrm>
          </p:grpSpPr>
          <p:sp>
            <p:nvSpPr>
              <p:cNvPr id="62" name="Google Shape;62;p3"/>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3"/>
            <p:cNvGrpSpPr/>
            <p:nvPr/>
          </p:nvGrpSpPr>
          <p:grpSpPr>
            <a:xfrm>
              <a:off x="8231450" y="3912100"/>
              <a:ext cx="55800" cy="331413"/>
              <a:chOff x="7574925" y="2064250"/>
              <a:chExt cx="55800" cy="331413"/>
            </a:xfrm>
          </p:grpSpPr>
          <p:sp>
            <p:nvSpPr>
              <p:cNvPr id="67" name="Google Shape;67;p3"/>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8383850" y="3912100"/>
              <a:ext cx="55800" cy="331413"/>
              <a:chOff x="7574925" y="2064250"/>
              <a:chExt cx="55800" cy="331413"/>
            </a:xfrm>
          </p:grpSpPr>
          <p:sp>
            <p:nvSpPr>
              <p:cNvPr id="72" name="Google Shape;72;p3"/>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36250" y="3912100"/>
              <a:ext cx="55800" cy="331413"/>
              <a:chOff x="7574925" y="2064250"/>
              <a:chExt cx="55800" cy="331413"/>
            </a:xfrm>
          </p:grpSpPr>
          <p:sp>
            <p:nvSpPr>
              <p:cNvPr id="77" name="Google Shape;77;p3"/>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 name="Google Shape;81;p3"/>
          <p:cNvSpPr/>
          <p:nvPr/>
        </p:nvSpPr>
        <p:spPr>
          <a:xfrm>
            <a:off x="-744800" y="4233150"/>
            <a:ext cx="1587600" cy="15876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3" name="Shape 83"/>
        <p:cNvGrpSpPr/>
        <p:nvPr/>
      </p:nvGrpSpPr>
      <p:grpSpPr>
        <a:xfrm>
          <a:off x="0" y="0"/>
          <a:ext cx="0" cy="0"/>
          <a:chOff x="0" y="0"/>
          <a:chExt cx="0" cy="0"/>
        </a:xfrm>
      </p:grpSpPr>
      <p:pic>
        <p:nvPicPr>
          <p:cNvPr id="84" name="Google Shape;84;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85" name="Google Shape;8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 name="Google Shape;8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rgbClr val="42FFB7"/>
              </a:buClr>
              <a:buSzPts val="1100"/>
              <a:buFont typeface="Nunito Light"/>
              <a:buChar char="●"/>
              <a:defRPr sz="1200">
                <a:solidFill>
                  <a:srgbClr val="434343"/>
                </a:solidFill>
              </a:defRPr>
            </a:lvl1pPr>
            <a:lvl2pPr indent="-298450" lvl="1" marL="914400" rtl="0">
              <a:lnSpc>
                <a:spcPct val="115000"/>
              </a:lnSpc>
              <a:spcBef>
                <a:spcPts val="0"/>
              </a:spcBef>
              <a:spcAft>
                <a:spcPts val="0"/>
              </a:spcAft>
              <a:buClr>
                <a:srgbClr val="FFC800"/>
              </a:buClr>
              <a:buSzPts val="1100"/>
              <a:buFont typeface="Nunito Light"/>
              <a:buChar char="○"/>
              <a:defRPr sz="1100">
                <a:solidFill>
                  <a:srgbClr val="434343"/>
                </a:solidFill>
              </a:defRPr>
            </a:lvl2pPr>
            <a:lvl3pPr indent="-298450" lvl="2" marL="1371600" rtl="0">
              <a:lnSpc>
                <a:spcPct val="115000"/>
              </a:lnSpc>
              <a:spcBef>
                <a:spcPts val="1600"/>
              </a:spcBef>
              <a:spcAft>
                <a:spcPts val="0"/>
              </a:spcAft>
              <a:buClr>
                <a:srgbClr val="FFC800"/>
              </a:buClr>
              <a:buSzPts val="1100"/>
              <a:buFont typeface="Nunito Light"/>
              <a:buChar char="■"/>
              <a:defRPr sz="1100">
                <a:solidFill>
                  <a:srgbClr val="434343"/>
                </a:solidFill>
              </a:defRPr>
            </a:lvl3pPr>
            <a:lvl4pPr indent="-298450" lvl="3" marL="1828800" rtl="0">
              <a:lnSpc>
                <a:spcPct val="115000"/>
              </a:lnSpc>
              <a:spcBef>
                <a:spcPts val="1600"/>
              </a:spcBef>
              <a:spcAft>
                <a:spcPts val="0"/>
              </a:spcAft>
              <a:buClr>
                <a:srgbClr val="FFC800"/>
              </a:buClr>
              <a:buSzPts val="1100"/>
              <a:buFont typeface="Nunito Light"/>
              <a:buChar char="●"/>
              <a:defRPr sz="1100">
                <a:solidFill>
                  <a:srgbClr val="434343"/>
                </a:solidFill>
              </a:defRPr>
            </a:lvl4pPr>
            <a:lvl5pPr indent="-298450" lvl="4" marL="2286000" rtl="0">
              <a:lnSpc>
                <a:spcPct val="115000"/>
              </a:lnSpc>
              <a:spcBef>
                <a:spcPts val="1600"/>
              </a:spcBef>
              <a:spcAft>
                <a:spcPts val="0"/>
              </a:spcAft>
              <a:buClr>
                <a:srgbClr val="434343"/>
              </a:buClr>
              <a:buSzPts val="1100"/>
              <a:buFont typeface="Nunito Light"/>
              <a:buChar char="○"/>
              <a:defRPr sz="1100">
                <a:solidFill>
                  <a:srgbClr val="434343"/>
                </a:solidFill>
              </a:defRPr>
            </a:lvl5pPr>
            <a:lvl6pPr indent="-298450" lvl="5" marL="2743200" rtl="0">
              <a:lnSpc>
                <a:spcPct val="115000"/>
              </a:lnSpc>
              <a:spcBef>
                <a:spcPts val="1600"/>
              </a:spcBef>
              <a:spcAft>
                <a:spcPts val="0"/>
              </a:spcAft>
              <a:buClr>
                <a:srgbClr val="434343"/>
              </a:buClr>
              <a:buSzPts val="1100"/>
              <a:buFont typeface="Nunito Light"/>
              <a:buChar char="■"/>
              <a:defRPr sz="1100">
                <a:solidFill>
                  <a:srgbClr val="434343"/>
                </a:solidFill>
              </a:defRPr>
            </a:lvl6pPr>
            <a:lvl7pPr indent="-298450" lvl="6" marL="3200400" rtl="0">
              <a:lnSpc>
                <a:spcPct val="115000"/>
              </a:lnSpc>
              <a:spcBef>
                <a:spcPts val="1600"/>
              </a:spcBef>
              <a:spcAft>
                <a:spcPts val="0"/>
              </a:spcAft>
              <a:buClr>
                <a:srgbClr val="434343"/>
              </a:buClr>
              <a:buSzPts val="1100"/>
              <a:buFont typeface="Nunito Light"/>
              <a:buChar char="●"/>
              <a:defRPr sz="1100">
                <a:solidFill>
                  <a:srgbClr val="434343"/>
                </a:solidFill>
              </a:defRPr>
            </a:lvl7pPr>
            <a:lvl8pPr indent="-298450" lvl="7" marL="3657600" rtl="0">
              <a:lnSpc>
                <a:spcPct val="115000"/>
              </a:lnSpc>
              <a:spcBef>
                <a:spcPts val="1600"/>
              </a:spcBef>
              <a:spcAft>
                <a:spcPts val="0"/>
              </a:spcAft>
              <a:buClr>
                <a:srgbClr val="434343"/>
              </a:buClr>
              <a:buSzPts val="1100"/>
              <a:buFont typeface="Nunito Light"/>
              <a:buChar char="○"/>
              <a:defRPr sz="1100">
                <a:solidFill>
                  <a:srgbClr val="434343"/>
                </a:solidFill>
              </a:defRPr>
            </a:lvl8pPr>
            <a:lvl9pPr indent="-298450" lvl="8" marL="411480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p:txBody>
      </p:sp>
      <p:sp>
        <p:nvSpPr>
          <p:cNvPr id="87" name="Google Shape;8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434343"/>
                </a:solidFill>
              </a:defRPr>
            </a:lvl1pPr>
            <a:lvl2pPr lvl="1">
              <a:buNone/>
              <a:defRPr>
                <a:solidFill>
                  <a:srgbClr val="434343"/>
                </a:solidFill>
              </a:defRPr>
            </a:lvl2pPr>
            <a:lvl3pPr lvl="2">
              <a:buNone/>
              <a:defRPr>
                <a:solidFill>
                  <a:srgbClr val="434343"/>
                </a:solidFill>
              </a:defRPr>
            </a:lvl3pPr>
            <a:lvl4pPr lvl="3">
              <a:buNone/>
              <a:defRPr>
                <a:solidFill>
                  <a:srgbClr val="434343"/>
                </a:solidFill>
              </a:defRPr>
            </a:lvl4pPr>
            <a:lvl5pPr lvl="4">
              <a:buNone/>
              <a:defRPr>
                <a:solidFill>
                  <a:srgbClr val="434343"/>
                </a:solidFill>
              </a:defRPr>
            </a:lvl5pPr>
            <a:lvl6pPr lvl="5">
              <a:buNone/>
              <a:defRPr>
                <a:solidFill>
                  <a:srgbClr val="434343"/>
                </a:solidFill>
              </a:defRPr>
            </a:lvl6pPr>
            <a:lvl7pPr lvl="6">
              <a:buNone/>
              <a:defRPr>
                <a:solidFill>
                  <a:srgbClr val="434343"/>
                </a:solidFill>
              </a:defRPr>
            </a:lvl7pPr>
            <a:lvl8pPr lvl="7">
              <a:buNone/>
              <a:defRPr>
                <a:solidFill>
                  <a:srgbClr val="434343"/>
                </a:solidFill>
              </a:defRPr>
            </a:lvl8pPr>
            <a:lvl9pPr lvl="8">
              <a:buNone/>
              <a:defRPr>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pic>
        <p:nvPicPr>
          <p:cNvPr id="89" name="Google Shape;89;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90" name="Google Shape;9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1" name="Google Shape;91;p5"/>
          <p:cNvSpPr txBox="1"/>
          <p:nvPr>
            <p:ph idx="1" type="subTitle"/>
          </p:nvPr>
        </p:nvSpPr>
        <p:spPr>
          <a:xfrm>
            <a:off x="5055277" y="2330963"/>
            <a:ext cx="2505600" cy="170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2" name="Google Shape;92;p5"/>
          <p:cNvSpPr txBox="1"/>
          <p:nvPr>
            <p:ph idx="2" type="subTitle"/>
          </p:nvPr>
        </p:nvSpPr>
        <p:spPr>
          <a:xfrm>
            <a:off x="1583300" y="2330963"/>
            <a:ext cx="2505600" cy="170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5"/>
          <p:cNvSpPr txBox="1"/>
          <p:nvPr>
            <p:ph idx="3" type="subTitle"/>
          </p:nvPr>
        </p:nvSpPr>
        <p:spPr>
          <a:xfrm>
            <a:off x="5055275" y="1870537"/>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4" name="Google Shape;94;p5"/>
          <p:cNvSpPr txBox="1"/>
          <p:nvPr>
            <p:ph idx="4" type="subTitle"/>
          </p:nvPr>
        </p:nvSpPr>
        <p:spPr>
          <a:xfrm>
            <a:off x="1583300" y="1870537"/>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5" name="Google Shape;95;p5"/>
          <p:cNvSpPr/>
          <p:nvPr/>
        </p:nvSpPr>
        <p:spPr>
          <a:xfrm flipH="1" rot="10800000">
            <a:off x="-20093" y="4309545"/>
            <a:ext cx="763529" cy="452430"/>
          </a:xfrm>
          <a:custGeom>
            <a:rect b="b" l="l" r="r" t="t"/>
            <a:pathLst>
              <a:path extrusionOk="0" h="50396" w="116082">
                <a:moveTo>
                  <a:pt x="0" y="0"/>
                </a:moveTo>
                <a:lnTo>
                  <a:pt x="0" y="50396"/>
                </a:lnTo>
                <a:lnTo>
                  <a:pt x="65685" y="50396"/>
                </a:lnTo>
                <a:cubicBezTo>
                  <a:pt x="93497" y="50396"/>
                  <a:pt x="116081" y="27842"/>
                  <a:pt x="1160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5"/>
          <p:cNvGrpSpPr/>
          <p:nvPr/>
        </p:nvGrpSpPr>
        <p:grpSpPr>
          <a:xfrm flipH="1">
            <a:off x="306419" y="4262421"/>
            <a:ext cx="665400" cy="331413"/>
            <a:chOff x="7926650" y="3912100"/>
            <a:chExt cx="665400" cy="331413"/>
          </a:xfrm>
        </p:grpSpPr>
        <p:grpSp>
          <p:nvGrpSpPr>
            <p:cNvPr id="97" name="Google Shape;97;p5"/>
            <p:cNvGrpSpPr/>
            <p:nvPr/>
          </p:nvGrpSpPr>
          <p:grpSpPr>
            <a:xfrm>
              <a:off x="7926650" y="3912100"/>
              <a:ext cx="55800" cy="331413"/>
              <a:chOff x="7574925" y="2064250"/>
              <a:chExt cx="55800" cy="331413"/>
            </a:xfrm>
          </p:grpSpPr>
          <p:sp>
            <p:nvSpPr>
              <p:cNvPr id="98" name="Google Shape;98;p5"/>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5"/>
            <p:cNvGrpSpPr/>
            <p:nvPr/>
          </p:nvGrpSpPr>
          <p:grpSpPr>
            <a:xfrm>
              <a:off x="8079050" y="3912100"/>
              <a:ext cx="55800" cy="331413"/>
              <a:chOff x="7574925" y="2064250"/>
              <a:chExt cx="55800" cy="331413"/>
            </a:xfrm>
          </p:grpSpPr>
          <p:sp>
            <p:nvSpPr>
              <p:cNvPr id="103" name="Google Shape;103;p5"/>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5"/>
            <p:cNvGrpSpPr/>
            <p:nvPr/>
          </p:nvGrpSpPr>
          <p:grpSpPr>
            <a:xfrm>
              <a:off x="8231450" y="3912100"/>
              <a:ext cx="55800" cy="331413"/>
              <a:chOff x="7574925" y="2064250"/>
              <a:chExt cx="55800" cy="331413"/>
            </a:xfrm>
          </p:grpSpPr>
          <p:sp>
            <p:nvSpPr>
              <p:cNvPr id="108" name="Google Shape;108;p5"/>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5"/>
            <p:cNvGrpSpPr/>
            <p:nvPr/>
          </p:nvGrpSpPr>
          <p:grpSpPr>
            <a:xfrm>
              <a:off x="8383850" y="3912100"/>
              <a:ext cx="55800" cy="331413"/>
              <a:chOff x="7574925" y="2064250"/>
              <a:chExt cx="55800" cy="331413"/>
            </a:xfrm>
          </p:grpSpPr>
          <p:sp>
            <p:nvSpPr>
              <p:cNvPr id="113" name="Google Shape;113;p5"/>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5"/>
            <p:cNvGrpSpPr/>
            <p:nvPr/>
          </p:nvGrpSpPr>
          <p:grpSpPr>
            <a:xfrm>
              <a:off x="8536250" y="3912100"/>
              <a:ext cx="55800" cy="331413"/>
              <a:chOff x="7574925" y="2064250"/>
              <a:chExt cx="55800" cy="331413"/>
            </a:xfrm>
          </p:grpSpPr>
          <p:sp>
            <p:nvSpPr>
              <p:cNvPr id="118" name="Google Shape;118;p5"/>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2" name="Google Shape;122;p5"/>
          <p:cNvSpPr/>
          <p:nvPr/>
        </p:nvSpPr>
        <p:spPr>
          <a:xfrm>
            <a:off x="-2420950" y="-656000"/>
            <a:ext cx="2921100" cy="29211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8424000" y="4440600"/>
            <a:ext cx="962100" cy="9621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pic>
        <p:nvPicPr>
          <p:cNvPr id="126" name="Google Shape;126;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7" name="Google Shape;12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8" name="Google Shape;128;p6"/>
          <p:cNvGrpSpPr/>
          <p:nvPr/>
        </p:nvGrpSpPr>
        <p:grpSpPr>
          <a:xfrm rot="10800000">
            <a:off x="282071" y="4594855"/>
            <a:ext cx="567596" cy="130712"/>
            <a:chOff x="213111" y="4716856"/>
            <a:chExt cx="567596" cy="130712"/>
          </a:xfrm>
        </p:grpSpPr>
        <p:sp>
          <p:nvSpPr>
            <p:cNvPr id="129" name="Google Shape;129;p6"/>
            <p:cNvSpPr/>
            <p:nvPr/>
          </p:nvSpPr>
          <p:spPr>
            <a:xfrm rot="5400000">
              <a:off x="207078" y="4722889"/>
              <a:ext cx="130712" cy="118647"/>
            </a:xfrm>
            <a:custGeom>
              <a:rect b="b" l="l" r="r" t="t"/>
              <a:pathLst>
                <a:path extrusionOk="0" h="8968" w="9880">
                  <a:moveTo>
                    <a:pt x="4940" y="0"/>
                  </a:moveTo>
                  <a:cubicBezTo>
                    <a:pt x="3792" y="0"/>
                    <a:pt x="2645" y="441"/>
                    <a:pt x="1764" y="1323"/>
                  </a:cubicBezTo>
                  <a:cubicBezTo>
                    <a:pt x="1" y="3055"/>
                    <a:pt x="1" y="5912"/>
                    <a:pt x="1764" y="7645"/>
                  </a:cubicBezTo>
                  <a:cubicBezTo>
                    <a:pt x="2645" y="8526"/>
                    <a:pt x="3792" y="8967"/>
                    <a:pt x="4940" y="8967"/>
                  </a:cubicBezTo>
                  <a:cubicBezTo>
                    <a:pt x="6087" y="8967"/>
                    <a:pt x="7235" y="8526"/>
                    <a:pt x="8116" y="7645"/>
                  </a:cubicBezTo>
                  <a:cubicBezTo>
                    <a:pt x="9879" y="5912"/>
                    <a:pt x="9879" y="3055"/>
                    <a:pt x="8116" y="1323"/>
                  </a:cubicBezTo>
                  <a:cubicBezTo>
                    <a:pt x="7235" y="441"/>
                    <a:pt x="6087" y="0"/>
                    <a:pt x="49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rot="5400000">
              <a:off x="431526" y="4722737"/>
              <a:ext cx="130712" cy="118951"/>
            </a:xfrm>
            <a:custGeom>
              <a:rect b="b" l="l" r="r" t="t"/>
              <a:pathLst>
                <a:path extrusionOk="0" h="8991" w="9880">
                  <a:moveTo>
                    <a:pt x="4927" y="0"/>
                  </a:moveTo>
                  <a:cubicBezTo>
                    <a:pt x="2897" y="0"/>
                    <a:pt x="1047" y="1410"/>
                    <a:pt x="578" y="3467"/>
                  </a:cubicBezTo>
                  <a:cubicBezTo>
                    <a:pt x="1" y="5898"/>
                    <a:pt x="1490" y="8299"/>
                    <a:pt x="3922" y="8877"/>
                  </a:cubicBezTo>
                  <a:cubicBezTo>
                    <a:pt x="4257" y="8953"/>
                    <a:pt x="4593" y="8990"/>
                    <a:pt x="4925" y="8990"/>
                  </a:cubicBezTo>
                  <a:cubicBezTo>
                    <a:pt x="6966" y="8990"/>
                    <a:pt x="8831" y="7599"/>
                    <a:pt x="9302" y="5533"/>
                  </a:cubicBezTo>
                  <a:cubicBezTo>
                    <a:pt x="9879" y="3102"/>
                    <a:pt x="8390" y="701"/>
                    <a:pt x="5958" y="123"/>
                  </a:cubicBezTo>
                  <a:cubicBezTo>
                    <a:pt x="5613" y="40"/>
                    <a:pt x="5268" y="0"/>
                    <a:pt x="49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rot="5400000">
              <a:off x="657667" y="4722915"/>
              <a:ext cx="127484" cy="118594"/>
            </a:xfrm>
            <a:custGeom>
              <a:rect b="b" l="l" r="r" t="t"/>
              <a:pathLst>
                <a:path extrusionOk="0" h="8964" w="9636">
                  <a:moveTo>
                    <a:pt x="4808" y="1"/>
                  </a:moveTo>
                  <a:cubicBezTo>
                    <a:pt x="2658" y="1"/>
                    <a:pt x="751" y="1552"/>
                    <a:pt x="395" y="3768"/>
                  </a:cubicBezTo>
                  <a:cubicBezTo>
                    <a:pt x="0" y="6230"/>
                    <a:pt x="1642" y="8509"/>
                    <a:pt x="4104" y="8905"/>
                  </a:cubicBezTo>
                  <a:cubicBezTo>
                    <a:pt x="4350" y="8944"/>
                    <a:pt x="4594" y="8963"/>
                    <a:pt x="4835" y="8963"/>
                  </a:cubicBezTo>
                  <a:cubicBezTo>
                    <a:pt x="7003" y="8963"/>
                    <a:pt x="8885" y="7412"/>
                    <a:pt x="9240" y="5196"/>
                  </a:cubicBezTo>
                  <a:cubicBezTo>
                    <a:pt x="9636" y="2765"/>
                    <a:pt x="7994" y="455"/>
                    <a:pt x="5532" y="60"/>
                  </a:cubicBezTo>
                  <a:cubicBezTo>
                    <a:pt x="5289" y="20"/>
                    <a:pt x="5047" y="1"/>
                    <a:pt x="48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6"/>
          <p:cNvSpPr/>
          <p:nvPr/>
        </p:nvSpPr>
        <p:spPr>
          <a:xfrm>
            <a:off x="-129926" y="-270699"/>
            <a:ext cx="804600" cy="8046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6"/>
          <p:cNvGrpSpPr/>
          <p:nvPr/>
        </p:nvGrpSpPr>
        <p:grpSpPr>
          <a:xfrm rot="10800000">
            <a:off x="136911" y="4672723"/>
            <a:ext cx="665400" cy="331413"/>
            <a:chOff x="164175" y="4438288"/>
            <a:chExt cx="665400" cy="331413"/>
          </a:xfrm>
        </p:grpSpPr>
        <p:grpSp>
          <p:nvGrpSpPr>
            <p:cNvPr id="134" name="Google Shape;134;p6"/>
            <p:cNvGrpSpPr/>
            <p:nvPr/>
          </p:nvGrpSpPr>
          <p:grpSpPr>
            <a:xfrm>
              <a:off x="164175" y="4438288"/>
              <a:ext cx="55800" cy="331413"/>
              <a:chOff x="7574925" y="2064250"/>
              <a:chExt cx="55800" cy="331413"/>
            </a:xfrm>
          </p:grpSpPr>
          <p:sp>
            <p:nvSpPr>
              <p:cNvPr id="135" name="Google Shape;135;p6"/>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6"/>
            <p:cNvGrpSpPr/>
            <p:nvPr/>
          </p:nvGrpSpPr>
          <p:grpSpPr>
            <a:xfrm>
              <a:off x="316575" y="4438288"/>
              <a:ext cx="55800" cy="331413"/>
              <a:chOff x="7574925" y="2064250"/>
              <a:chExt cx="55800" cy="331413"/>
            </a:xfrm>
          </p:grpSpPr>
          <p:sp>
            <p:nvSpPr>
              <p:cNvPr id="140" name="Google Shape;140;p6"/>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6"/>
            <p:cNvGrpSpPr/>
            <p:nvPr/>
          </p:nvGrpSpPr>
          <p:grpSpPr>
            <a:xfrm>
              <a:off x="468975" y="4438288"/>
              <a:ext cx="55800" cy="331413"/>
              <a:chOff x="7574925" y="2064250"/>
              <a:chExt cx="55800" cy="331413"/>
            </a:xfrm>
          </p:grpSpPr>
          <p:sp>
            <p:nvSpPr>
              <p:cNvPr id="145" name="Google Shape;145;p6"/>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6"/>
            <p:cNvGrpSpPr/>
            <p:nvPr/>
          </p:nvGrpSpPr>
          <p:grpSpPr>
            <a:xfrm>
              <a:off x="621375" y="4438288"/>
              <a:ext cx="55800" cy="331413"/>
              <a:chOff x="7574925" y="2064250"/>
              <a:chExt cx="55800" cy="331413"/>
            </a:xfrm>
          </p:grpSpPr>
          <p:sp>
            <p:nvSpPr>
              <p:cNvPr id="150" name="Google Shape;150;p6"/>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6"/>
            <p:cNvGrpSpPr/>
            <p:nvPr/>
          </p:nvGrpSpPr>
          <p:grpSpPr>
            <a:xfrm>
              <a:off x="773775" y="4438288"/>
              <a:ext cx="55800" cy="331413"/>
              <a:chOff x="7574925" y="2064250"/>
              <a:chExt cx="55800" cy="331413"/>
            </a:xfrm>
          </p:grpSpPr>
          <p:sp>
            <p:nvSpPr>
              <p:cNvPr id="155" name="Google Shape;155;p6"/>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9" name="Google Shape;159;p6"/>
          <p:cNvSpPr/>
          <p:nvPr/>
        </p:nvSpPr>
        <p:spPr>
          <a:xfrm>
            <a:off x="8663823" y="4086925"/>
            <a:ext cx="411738" cy="1413117"/>
          </a:xfrm>
          <a:custGeom>
            <a:rect b="b" l="l" r="r" t="t"/>
            <a:pathLst>
              <a:path extrusionOk="0" h="72738" w="18330">
                <a:moveTo>
                  <a:pt x="9180" y="1"/>
                </a:moveTo>
                <a:cubicBezTo>
                  <a:pt x="4104" y="1"/>
                  <a:pt x="1" y="4104"/>
                  <a:pt x="1" y="9150"/>
                </a:cubicBezTo>
                <a:lnTo>
                  <a:pt x="1" y="72737"/>
                </a:lnTo>
                <a:lnTo>
                  <a:pt x="18329" y="72737"/>
                </a:lnTo>
                <a:lnTo>
                  <a:pt x="18329" y="9150"/>
                </a:lnTo>
                <a:cubicBezTo>
                  <a:pt x="18329" y="4104"/>
                  <a:pt x="14226" y="1"/>
                  <a:pt x="91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rot="5400000">
            <a:off x="8010761" y="4435185"/>
            <a:ext cx="1413074" cy="411753"/>
          </a:xfrm>
          <a:custGeom>
            <a:rect b="b" l="l" r="r" t="t"/>
            <a:pathLst>
              <a:path extrusionOk="0" fill="none" h="34135" w="117146">
                <a:moveTo>
                  <a:pt x="117146" y="34135"/>
                </a:moveTo>
                <a:lnTo>
                  <a:pt x="17083" y="34135"/>
                </a:lnTo>
                <a:cubicBezTo>
                  <a:pt x="7661" y="34135"/>
                  <a:pt x="1" y="26506"/>
                  <a:pt x="1" y="17053"/>
                </a:cubicBezTo>
                <a:lnTo>
                  <a:pt x="1" y="17053"/>
                </a:lnTo>
                <a:cubicBezTo>
                  <a:pt x="1" y="7630"/>
                  <a:pt x="7661" y="1"/>
                  <a:pt x="17083" y="1"/>
                </a:cubicBezTo>
                <a:lnTo>
                  <a:pt x="117146" y="1"/>
                </a:lnTo>
                <a:lnTo>
                  <a:pt x="117146" y="34135"/>
                </a:lnTo>
                <a:close/>
              </a:path>
            </a:pathLst>
          </a:custGeom>
          <a:no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2" name="Shape 162"/>
        <p:cNvGrpSpPr/>
        <p:nvPr/>
      </p:nvGrpSpPr>
      <p:grpSpPr>
        <a:xfrm>
          <a:off x="0" y="0"/>
          <a:ext cx="0" cy="0"/>
          <a:chOff x="0" y="0"/>
          <a:chExt cx="0" cy="0"/>
        </a:xfrm>
      </p:grpSpPr>
      <p:pic>
        <p:nvPicPr>
          <p:cNvPr id="163" name="Google Shape;16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4" name="Google Shape;164;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5" name="Google Shape;165;p7"/>
          <p:cNvSpPr txBox="1"/>
          <p:nvPr>
            <p:ph idx="1" type="subTitle"/>
          </p:nvPr>
        </p:nvSpPr>
        <p:spPr>
          <a:xfrm>
            <a:off x="4302538" y="1368050"/>
            <a:ext cx="3775800" cy="306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1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166" name="Google Shape;166;p7"/>
          <p:cNvSpPr/>
          <p:nvPr>
            <p:ph idx="2" type="pic"/>
          </p:nvPr>
        </p:nvSpPr>
        <p:spPr>
          <a:xfrm flipH="1">
            <a:off x="1065663" y="1368050"/>
            <a:ext cx="2617200" cy="3062100"/>
          </a:xfrm>
          <a:prstGeom prst="round2DiagRect">
            <a:avLst>
              <a:gd fmla="val 16667" name="adj1"/>
              <a:gd fmla="val 0" name="adj2"/>
            </a:avLst>
          </a:prstGeom>
          <a:noFill/>
          <a:ln cap="flat" cmpd="sng" w="9525">
            <a:solidFill>
              <a:schemeClr val="dk1"/>
            </a:solidFill>
            <a:prstDash val="solid"/>
            <a:round/>
            <a:headEnd len="sm" w="sm" type="none"/>
            <a:tailEnd len="sm" w="sm" type="none"/>
          </a:ln>
        </p:spPr>
      </p:sp>
      <p:sp>
        <p:nvSpPr>
          <p:cNvPr id="167" name="Google Shape;167;p7"/>
          <p:cNvSpPr/>
          <p:nvPr/>
        </p:nvSpPr>
        <p:spPr>
          <a:xfrm flipH="1" rot="10800000">
            <a:off x="7797575" y="4430141"/>
            <a:ext cx="1587600" cy="15876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7"/>
          <p:cNvGrpSpPr/>
          <p:nvPr/>
        </p:nvGrpSpPr>
        <p:grpSpPr>
          <a:xfrm>
            <a:off x="8044145" y="175925"/>
            <a:ext cx="923308" cy="206230"/>
            <a:chOff x="8044145" y="175925"/>
            <a:chExt cx="923308" cy="206230"/>
          </a:xfrm>
        </p:grpSpPr>
        <p:sp>
          <p:nvSpPr>
            <p:cNvPr id="169" name="Google Shape;169;p7"/>
            <p:cNvSpPr/>
            <p:nvPr/>
          </p:nvSpPr>
          <p:spPr>
            <a:xfrm>
              <a:off x="8044145" y="175925"/>
              <a:ext cx="206647" cy="206230"/>
            </a:xfrm>
            <a:custGeom>
              <a:rect b="b" l="l" r="r" t="t"/>
              <a:pathLst>
                <a:path extrusionOk="0" fill="none" h="14834" w="14864">
                  <a:moveTo>
                    <a:pt x="8846" y="12250"/>
                  </a:moveTo>
                  <a:lnTo>
                    <a:pt x="7417" y="14834"/>
                  </a:lnTo>
                  <a:lnTo>
                    <a:pt x="6019" y="12250"/>
                  </a:lnTo>
                  <a:cubicBezTo>
                    <a:pt x="5228" y="10821"/>
                    <a:pt x="4043" y="9636"/>
                    <a:pt x="2614" y="8846"/>
                  </a:cubicBezTo>
                  <a:lnTo>
                    <a:pt x="0" y="7417"/>
                  </a:lnTo>
                  <a:lnTo>
                    <a:pt x="2614" y="5988"/>
                  </a:lnTo>
                  <a:cubicBezTo>
                    <a:pt x="4043" y="5198"/>
                    <a:pt x="5228" y="4043"/>
                    <a:pt x="6019" y="2615"/>
                  </a:cubicBezTo>
                  <a:lnTo>
                    <a:pt x="7417" y="1"/>
                  </a:lnTo>
                  <a:lnTo>
                    <a:pt x="8846" y="2615"/>
                  </a:lnTo>
                  <a:cubicBezTo>
                    <a:pt x="9636" y="4043"/>
                    <a:pt x="10821" y="5229"/>
                    <a:pt x="12250" y="5988"/>
                  </a:cubicBezTo>
                  <a:lnTo>
                    <a:pt x="14864" y="7417"/>
                  </a:lnTo>
                  <a:lnTo>
                    <a:pt x="12250" y="8846"/>
                  </a:lnTo>
                  <a:cubicBezTo>
                    <a:pt x="10821" y="9636"/>
                    <a:pt x="9636" y="10791"/>
                    <a:pt x="8846" y="12250"/>
                  </a:cubicBezTo>
                  <a:close/>
                </a:path>
              </a:pathLst>
            </a:custGeom>
            <a:no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8402468" y="175925"/>
              <a:ext cx="206661" cy="206230"/>
            </a:xfrm>
            <a:custGeom>
              <a:rect b="b" l="l" r="r" t="t"/>
              <a:pathLst>
                <a:path extrusionOk="0" h="14834" w="14865">
                  <a:moveTo>
                    <a:pt x="7417" y="1"/>
                  </a:moveTo>
                  <a:lnTo>
                    <a:pt x="6019" y="2615"/>
                  </a:lnTo>
                  <a:cubicBezTo>
                    <a:pt x="5229" y="4043"/>
                    <a:pt x="4044" y="5198"/>
                    <a:pt x="2615" y="5988"/>
                  </a:cubicBezTo>
                  <a:lnTo>
                    <a:pt x="1" y="7417"/>
                  </a:lnTo>
                  <a:lnTo>
                    <a:pt x="2615" y="8846"/>
                  </a:lnTo>
                  <a:cubicBezTo>
                    <a:pt x="4044" y="9636"/>
                    <a:pt x="5229" y="10821"/>
                    <a:pt x="6019" y="12250"/>
                  </a:cubicBezTo>
                  <a:lnTo>
                    <a:pt x="7417" y="14834"/>
                  </a:lnTo>
                  <a:lnTo>
                    <a:pt x="8846" y="12250"/>
                  </a:lnTo>
                  <a:cubicBezTo>
                    <a:pt x="9636" y="10791"/>
                    <a:pt x="10822" y="9636"/>
                    <a:pt x="12250" y="8846"/>
                  </a:cubicBezTo>
                  <a:lnTo>
                    <a:pt x="14864" y="7417"/>
                  </a:lnTo>
                  <a:lnTo>
                    <a:pt x="12250" y="5988"/>
                  </a:lnTo>
                  <a:cubicBezTo>
                    <a:pt x="10822" y="5229"/>
                    <a:pt x="9636" y="4043"/>
                    <a:pt x="8846" y="2615"/>
                  </a:cubicBezTo>
                  <a:lnTo>
                    <a:pt x="7417"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8760806" y="175925"/>
              <a:ext cx="206647" cy="206230"/>
            </a:xfrm>
            <a:custGeom>
              <a:rect b="b" l="l" r="r" t="t"/>
              <a:pathLst>
                <a:path extrusionOk="0" fill="none" h="14834" w="14864">
                  <a:moveTo>
                    <a:pt x="8876" y="12250"/>
                  </a:moveTo>
                  <a:lnTo>
                    <a:pt x="7447" y="14834"/>
                  </a:lnTo>
                  <a:lnTo>
                    <a:pt x="6019" y="12250"/>
                  </a:lnTo>
                  <a:cubicBezTo>
                    <a:pt x="5229" y="10821"/>
                    <a:pt x="4043" y="9636"/>
                    <a:pt x="2614" y="8846"/>
                  </a:cubicBezTo>
                  <a:lnTo>
                    <a:pt x="0" y="7417"/>
                  </a:lnTo>
                  <a:lnTo>
                    <a:pt x="2614" y="5988"/>
                  </a:lnTo>
                  <a:cubicBezTo>
                    <a:pt x="4043" y="5198"/>
                    <a:pt x="5229" y="4043"/>
                    <a:pt x="6019" y="2615"/>
                  </a:cubicBezTo>
                  <a:lnTo>
                    <a:pt x="7447" y="1"/>
                  </a:lnTo>
                  <a:lnTo>
                    <a:pt x="8876" y="2615"/>
                  </a:lnTo>
                  <a:cubicBezTo>
                    <a:pt x="9636" y="4043"/>
                    <a:pt x="10821" y="5229"/>
                    <a:pt x="12250" y="5988"/>
                  </a:cubicBezTo>
                  <a:lnTo>
                    <a:pt x="14864" y="7417"/>
                  </a:lnTo>
                  <a:lnTo>
                    <a:pt x="12250" y="8846"/>
                  </a:lnTo>
                  <a:cubicBezTo>
                    <a:pt x="10821" y="9636"/>
                    <a:pt x="9636" y="10791"/>
                    <a:pt x="8876" y="12250"/>
                  </a:cubicBezTo>
                  <a:close/>
                </a:path>
              </a:pathLst>
            </a:custGeom>
            <a:no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7"/>
          <p:cNvSpPr/>
          <p:nvPr/>
        </p:nvSpPr>
        <p:spPr>
          <a:xfrm flipH="1" rot="10800000">
            <a:off x="-207696" y="-134600"/>
            <a:ext cx="674100" cy="6741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4" name="Shape 174"/>
        <p:cNvGrpSpPr/>
        <p:nvPr/>
      </p:nvGrpSpPr>
      <p:grpSpPr>
        <a:xfrm>
          <a:off x="0" y="0"/>
          <a:ext cx="0" cy="0"/>
          <a:chOff x="0" y="0"/>
          <a:chExt cx="0" cy="0"/>
        </a:xfrm>
      </p:grpSpPr>
      <p:pic>
        <p:nvPicPr>
          <p:cNvPr id="175" name="Google Shape;175;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76" name="Google Shape;176;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77" name="Google Shape;177;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8" name="Shape 178"/>
        <p:cNvGrpSpPr/>
        <p:nvPr/>
      </p:nvGrpSpPr>
      <p:grpSpPr>
        <a:xfrm>
          <a:off x="0" y="0"/>
          <a:ext cx="0" cy="0"/>
          <a:chOff x="0" y="0"/>
          <a:chExt cx="0" cy="0"/>
        </a:xfrm>
      </p:grpSpPr>
      <p:pic>
        <p:nvPicPr>
          <p:cNvPr id="179" name="Google Shape;17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0" name="Google Shape;180;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1" name="Google Shape;181;p9"/>
          <p:cNvSpPr txBox="1"/>
          <p:nvPr>
            <p:ph idx="1" type="subTitle"/>
          </p:nvPr>
        </p:nvSpPr>
        <p:spPr>
          <a:xfrm>
            <a:off x="2135550" y="3153500"/>
            <a:ext cx="48729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2" name="Google Shape;182;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3" name="Shape 183"/>
        <p:cNvGrpSpPr/>
        <p:nvPr/>
      </p:nvGrpSpPr>
      <p:grpSpPr>
        <a:xfrm>
          <a:off x="0" y="0"/>
          <a:ext cx="0" cy="0"/>
          <a:chOff x="0" y="0"/>
          <a:chExt cx="0" cy="0"/>
        </a:xfrm>
      </p:grpSpPr>
      <p:sp>
        <p:nvSpPr>
          <p:cNvPr id="184" name="Google Shape;184;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185" name="Google Shape;185;p10"/>
          <p:cNvGrpSpPr/>
          <p:nvPr/>
        </p:nvGrpSpPr>
        <p:grpSpPr>
          <a:xfrm flipH="1">
            <a:off x="306419" y="373791"/>
            <a:ext cx="665400" cy="331413"/>
            <a:chOff x="7926650" y="3912100"/>
            <a:chExt cx="665400" cy="331413"/>
          </a:xfrm>
        </p:grpSpPr>
        <p:grpSp>
          <p:nvGrpSpPr>
            <p:cNvPr id="186" name="Google Shape;186;p10"/>
            <p:cNvGrpSpPr/>
            <p:nvPr/>
          </p:nvGrpSpPr>
          <p:grpSpPr>
            <a:xfrm>
              <a:off x="7926650" y="3912100"/>
              <a:ext cx="55800" cy="331413"/>
              <a:chOff x="7574925" y="2064250"/>
              <a:chExt cx="55800" cy="331413"/>
            </a:xfrm>
          </p:grpSpPr>
          <p:sp>
            <p:nvSpPr>
              <p:cNvPr id="187" name="Google Shape;187;p10"/>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0"/>
            <p:cNvGrpSpPr/>
            <p:nvPr/>
          </p:nvGrpSpPr>
          <p:grpSpPr>
            <a:xfrm>
              <a:off x="8079050" y="3912100"/>
              <a:ext cx="55800" cy="331413"/>
              <a:chOff x="7574925" y="2064250"/>
              <a:chExt cx="55800" cy="331413"/>
            </a:xfrm>
          </p:grpSpPr>
          <p:sp>
            <p:nvSpPr>
              <p:cNvPr id="192" name="Google Shape;192;p10"/>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0"/>
            <p:cNvGrpSpPr/>
            <p:nvPr/>
          </p:nvGrpSpPr>
          <p:grpSpPr>
            <a:xfrm>
              <a:off x="8231450" y="3912100"/>
              <a:ext cx="55800" cy="331413"/>
              <a:chOff x="7574925" y="2064250"/>
              <a:chExt cx="55800" cy="331413"/>
            </a:xfrm>
          </p:grpSpPr>
          <p:sp>
            <p:nvSpPr>
              <p:cNvPr id="197" name="Google Shape;197;p10"/>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10"/>
            <p:cNvGrpSpPr/>
            <p:nvPr/>
          </p:nvGrpSpPr>
          <p:grpSpPr>
            <a:xfrm>
              <a:off x="8383850" y="3912100"/>
              <a:ext cx="55800" cy="331413"/>
              <a:chOff x="7574925" y="2064250"/>
              <a:chExt cx="55800" cy="331413"/>
            </a:xfrm>
          </p:grpSpPr>
          <p:sp>
            <p:nvSpPr>
              <p:cNvPr id="202" name="Google Shape;202;p10"/>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0"/>
            <p:cNvGrpSpPr/>
            <p:nvPr/>
          </p:nvGrpSpPr>
          <p:grpSpPr>
            <a:xfrm>
              <a:off x="8536250" y="3912100"/>
              <a:ext cx="55800" cy="331413"/>
              <a:chOff x="7574925" y="2064250"/>
              <a:chExt cx="55800" cy="331413"/>
            </a:xfrm>
          </p:grpSpPr>
          <p:sp>
            <p:nvSpPr>
              <p:cNvPr id="207" name="Google Shape;207;p10"/>
              <p:cNvSpPr/>
              <p:nvPr/>
            </p:nvSpPr>
            <p:spPr>
              <a:xfrm>
                <a:off x="7574925" y="2064250"/>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
              <p:cNvSpPr/>
              <p:nvPr/>
            </p:nvSpPr>
            <p:spPr>
              <a:xfrm>
                <a:off x="7574925" y="2156121"/>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
              <p:cNvSpPr/>
              <p:nvPr/>
            </p:nvSpPr>
            <p:spPr>
              <a:xfrm>
                <a:off x="7574925" y="2247992"/>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
              <p:cNvSpPr/>
              <p:nvPr/>
            </p:nvSpPr>
            <p:spPr>
              <a:xfrm>
                <a:off x="7574925" y="2339863"/>
                <a:ext cx="55800" cy="55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1" name="Google Shape;211;p10"/>
          <p:cNvSpPr/>
          <p:nvPr/>
        </p:nvSpPr>
        <p:spPr>
          <a:xfrm>
            <a:off x="-655675" y="3520750"/>
            <a:ext cx="962100" cy="9621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
          <p:cNvSpPr/>
          <p:nvPr/>
        </p:nvSpPr>
        <p:spPr>
          <a:xfrm>
            <a:off x="8600625" y="3074050"/>
            <a:ext cx="1408800" cy="1408800"/>
          </a:xfrm>
          <a:prstGeom prst="ellipse">
            <a:avLst/>
          </a:prstGeom>
          <a:noFill/>
          <a:ln cap="flat" cmpd="sng" w="9125">
            <a:solidFill>
              <a:srgbClr val="3030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1pPr>
            <a:lvl2pPr indent="-317500" lvl="1" marL="914400">
              <a:lnSpc>
                <a:spcPct val="115000"/>
              </a:lnSpc>
              <a:spcBef>
                <a:spcPts val="1600"/>
              </a:spcBef>
              <a:spcAft>
                <a:spcPts val="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2pPr>
            <a:lvl3pPr indent="-317500" lvl="2" marL="1371600">
              <a:lnSpc>
                <a:spcPct val="115000"/>
              </a:lnSpc>
              <a:spcBef>
                <a:spcPts val="1600"/>
              </a:spcBef>
              <a:spcAft>
                <a:spcPts val="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3pPr>
            <a:lvl4pPr indent="-317500" lvl="3" marL="1828800">
              <a:lnSpc>
                <a:spcPct val="115000"/>
              </a:lnSpc>
              <a:spcBef>
                <a:spcPts val="1600"/>
              </a:spcBef>
              <a:spcAft>
                <a:spcPts val="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4pPr>
            <a:lvl5pPr indent="-317500" lvl="4" marL="2286000">
              <a:lnSpc>
                <a:spcPct val="115000"/>
              </a:lnSpc>
              <a:spcBef>
                <a:spcPts val="1600"/>
              </a:spcBef>
              <a:spcAft>
                <a:spcPts val="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5pPr>
            <a:lvl6pPr indent="-317500" lvl="5" marL="2743200">
              <a:lnSpc>
                <a:spcPct val="115000"/>
              </a:lnSpc>
              <a:spcBef>
                <a:spcPts val="1600"/>
              </a:spcBef>
              <a:spcAft>
                <a:spcPts val="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6pPr>
            <a:lvl7pPr indent="-317500" lvl="6" marL="3200400">
              <a:lnSpc>
                <a:spcPct val="115000"/>
              </a:lnSpc>
              <a:spcBef>
                <a:spcPts val="1600"/>
              </a:spcBef>
              <a:spcAft>
                <a:spcPts val="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7pPr>
            <a:lvl8pPr indent="-317500" lvl="7" marL="3657600">
              <a:lnSpc>
                <a:spcPct val="115000"/>
              </a:lnSpc>
              <a:spcBef>
                <a:spcPts val="1600"/>
              </a:spcBef>
              <a:spcAft>
                <a:spcPts val="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8pPr>
            <a:lvl9pPr indent="-317500" lvl="8" marL="4114800">
              <a:lnSpc>
                <a:spcPct val="115000"/>
              </a:lnSpc>
              <a:spcBef>
                <a:spcPts val="1600"/>
              </a:spcBef>
              <a:spcAft>
                <a:spcPts val="1600"/>
              </a:spcAft>
              <a:buClr>
                <a:schemeClr val="dk1"/>
              </a:buClr>
              <a:buSzPts val="1400"/>
              <a:buFont typeface="Anek Devanagari"/>
              <a:buChar char="■"/>
              <a:defRPr>
                <a:solidFill>
                  <a:schemeClr val="dk1"/>
                </a:solidFill>
                <a:latin typeface="Anek Devanagari"/>
                <a:ea typeface="Anek Devanagari"/>
                <a:cs typeface="Anek Devanagari"/>
                <a:sym typeface="Anek Devanagari"/>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Anek Devanagari"/>
                <a:ea typeface="Anek Devanagari"/>
                <a:cs typeface="Anek Devanagari"/>
                <a:sym typeface="Anek Devanagari"/>
              </a:defRPr>
            </a:lvl1pPr>
            <a:lvl2pPr lvl="1" algn="r">
              <a:buNone/>
              <a:defRPr sz="1300">
                <a:solidFill>
                  <a:schemeClr val="dk1"/>
                </a:solidFill>
                <a:latin typeface="Anek Devanagari"/>
                <a:ea typeface="Anek Devanagari"/>
                <a:cs typeface="Anek Devanagari"/>
                <a:sym typeface="Anek Devanagari"/>
              </a:defRPr>
            </a:lvl2pPr>
            <a:lvl3pPr lvl="2" algn="r">
              <a:buNone/>
              <a:defRPr sz="1300">
                <a:solidFill>
                  <a:schemeClr val="dk1"/>
                </a:solidFill>
                <a:latin typeface="Anek Devanagari"/>
                <a:ea typeface="Anek Devanagari"/>
                <a:cs typeface="Anek Devanagari"/>
                <a:sym typeface="Anek Devanagari"/>
              </a:defRPr>
            </a:lvl3pPr>
            <a:lvl4pPr lvl="3" algn="r">
              <a:buNone/>
              <a:defRPr sz="1300">
                <a:solidFill>
                  <a:schemeClr val="dk1"/>
                </a:solidFill>
                <a:latin typeface="Anek Devanagari"/>
                <a:ea typeface="Anek Devanagari"/>
                <a:cs typeface="Anek Devanagari"/>
                <a:sym typeface="Anek Devanagari"/>
              </a:defRPr>
            </a:lvl4pPr>
            <a:lvl5pPr lvl="4" algn="r">
              <a:buNone/>
              <a:defRPr sz="1300">
                <a:solidFill>
                  <a:schemeClr val="dk1"/>
                </a:solidFill>
                <a:latin typeface="Anek Devanagari"/>
                <a:ea typeface="Anek Devanagari"/>
                <a:cs typeface="Anek Devanagari"/>
                <a:sym typeface="Anek Devanagari"/>
              </a:defRPr>
            </a:lvl5pPr>
            <a:lvl6pPr lvl="5" algn="r">
              <a:buNone/>
              <a:defRPr sz="1300">
                <a:solidFill>
                  <a:schemeClr val="dk1"/>
                </a:solidFill>
                <a:latin typeface="Anek Devanagari"/>
                <a:ea typeface="Anek Devanagari"/>
                <a:cs typeface="Anek Devanagari"/>
                <a:sym typeface="Anek Devanagari"/>
              </a:defRPr>
            </a:lvl6pPr>
            <a:lvl7pPr lvl="6" algn="r">
              <a:buNone/>
              <a:defRPr sz="1300">
                <a:solidFill>
                  <a:schemeClr val="dk1"/>
                </a:solidFill>
                <a:latin typeface="Anek Devanagari"/>
                <a:ea typeface="Anek Devanagari"/>
                <a:cs typeface="Anek Devanagari"/>
                <a:sym typeface="Anek Devanagari"/>
              </a:defRPr>
            </a:lvl7pPr>
            <a:lvl8pPr lvl="7" algn="r">
              <a:buNone/>
              <a:defRPr sz="1300">
                <a:solidFill>
                  <a:schemeClr val="dk1"/>
                </a:solidFill>
                <a:latin typeface="Anek Devanagari"/>
                <a:ea typeface="Anek Devanagari"/>
                <a:cs typeface="Anek Devanagari"/>
                <a:sym typeface="Anek Devanagari"/>
              </a:defRPr>
            </a:lvl8pPr>
            <a:lvl9pPr lvl="8" algn="r">
              <a:buNone/>
              <a:defRPr sz="1300">
                <a:solidFill>
                  <a:schemeClr val="dk1"/>
                </a:solidFill>
                <a:latin typeface="Anek Devanagari"/>
                <a:ea typeface="Anek Devanagari"/>
                <a:cs typeface="Anek Devanagari"/>
                <a:sym typeface="Anek Devanaga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en.wikipedia.org/wiki/Natural_language_generation" TargetMode="External"/><Relationship Id="rId4" Type="http://schemas.openxmlformats.org/officeDocument/2006/relationships/hyperlink" Target="https://en.wikipedia.org/wiki/Natural_language_generation" TargetMode="External"/><Relationship Id="rId5" Type="http://schemas.openxmlformats.org/officeDocument/2006/relationships/hyperlink" Target="https://www.ibm.com/topics/natural-language-processing" TargetMode="External"/><Relationship Id="rId6" Type="http://schemas.openxmlformats.org/officeDocument/2006/relationships/hyperlink" Target="https://www.ibm.com/topics/natural-language-processing" TargetMode="External"/><Relationship Id="rId7" Type="http://schemas.openxmlformats.org/officeDocument/2006/relationships/hyperlink" Target="https://learn.microsoft.com/en-us/azure/architecture/solution-ideas/articles/website-content-tag-suggestion-with-deep-learning-and-nl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8"/>
          <p:cNvSpPr txBox="1"/>
          <p:nvPr>
            <p:ph type="ctrTitle"/>
          </p:nvPr>
        </p:nvSpPr>
        <p:spPr>
          <a:xfrm>
            <a:off x="713225" y="1011075"/>
            <a:ext cx="6649800" cy="245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Natural Language Processing and Generation</a:t>
            </a:r>
            <a:endParaRPr/>
          </a:p>
        </p:txBody>
      </p:sp>
      <p:sp>
        <p:nvSpPr>
          <p:cNvPr id="387" name="Google Shape;387;p18"/>
          <p:cNvSpPr txBox="1"/>
          <p:nvPr>
            <p:ph idx="1" type="subTitle"/>
          </p:nvPr>
        </p:nvSpPr>
        <p:spPr>
          <a:xfrm>
            <a:off x="713225" y="3656625"/>
            <a:ext cx="50637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by Rupesh Budhathoki and Sandip Nepali</a:t>
            </a:r>
            <a:endParaRPr/>
          </a:p>
        </p:txBody>
      </p:sp>
      <p:sp>
        <p:nvSpPr>
          <p:cNvPr id="388" name="Google Shape;388;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2200"/>
              <a:t>‹#›</a:t>
            </a:fld>
            <a:endParaRPr sz="2200"/>
          </a:p>
        </p:txBody>
      </p:sp>
      <p:sp>
        <p:nvSpPr>
          <p:cNvPr id="389" name="Google Shape;389;p18"/>
          <p:cNvSpPr txBox="1"/>
          <p:nvPr>
            <p:ph idx="1" type="subTitle"/>
          </p:nvPr>
        </p:nvSpPr>
        <p:spPr>
          <a:xfrm>
            <a:off x="713225" y="4132425"/>
            <a:ext cx="50637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to following people for reviewing this project:</a:t>
            </a:r>
            <a:endParaRPr/>
          </a:p>
          <a:p>
            <a:pPr indent="0" lvl="0" marL="0" rtl="0" algn="l">
              <a:spcBef>
                <a:spcPts val="0"/>
              </a:spcBef>
              <a:spcAft>
                <a:spcPts val="0"/>
              </a:spcAft>
              <a:buNone/>
            </a:pPr>
            <a:r>
              <a:rPr b="1" lang="en"/>
              <a:t>Bibek, Apsara, Sudarshan, Kushal</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Generation Process</a:t>
            </a:r>
            <a:endParaRPr/>
          </a:p>
        </p:txBody>
      </p:sp>
      <p:sp>
        <p:nvSpPr>
          <p:cNvPr id="462" name="Google Shape;462;p27"/>
          <p:cNvSpPr txBox="1"/>
          <p:nvPr>
            <p:ph idx="4294967295" type="body"/>
          </p:nvPr>
        </p:nvSpPr>
        <p:spPr>
          <a:xfrm>
            <a:off x="332350" y="1460150"/>
            <a:ext cx="7772400" cy="3394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1700"/>
              <a:t>Post-</a:t>
            </a:r>
            <a:r>
              <a:rPr b="1" lang="en" sz="1700"/>
              <a:t>processing</a:t>
            </a:r>
            <a:endParaRPr sz="1700"/>
          </a:p>
          <a:p>
            <a:pPr indent="0" lvl="0" marL="457200" rtl="0" algn="l">
              <a:spcBef>
                <a:spcPts val="1600"/>
              </a:spcBef>
              <a:spcAft>
                <a:spcPts val="0"/>
              </a:spcAft>
              <a:buNone/>
            </a:pPr>
            <a:r>
              <a:rPr lang="en" sz="1700"/>
              <a:t>Reviewing the generated text, and removing any irrelevant or nonsensical text</a:t>
            </a:r>
            <a:endParaRPr sz="1700"/>
          </a:p>
          <a:p>
            <a:pPr indent="0" lvl="0" marL="0" rtl="0" algn="l">
              <a:spcBef>
                <a:spcPts val="1600"/>
              </a:spcBef>
              <a:spcAft>
                <a:spcPts val="0"/>
              </a:spcAft>
              <a:buNone/>
            </a:pPr>
            <a:r>
              <a:rPr b="1" lang="en" sz="1700"/>
              <a:t>	Quality Assessment</a:t>
            </a:r>
            <a:endParaRPr b="1" sz="1700"/>
          </a:p>
          <a:p>
            <a:pPr indent="0" lvl="0" marL="457200" rtl="0" algn="l">
              <a:spcBef>
                <a:spcPts val="1600"/>
              </a:spcBef>
              <a:spcAft>
                <a:spcPts val="0"/>
              </a:spcAft>
              <a:buNone/>
            </a:pPr>
            <a:r>
              <a:rPr lang="en" sz="1700"/>
              <a:t>Assessing the quality and coherence of the generated text to ensure that it sounds natural and human-like.</a:t>
            </a:r>
            <a:endParaRPr sz="1700"/>
          </a:p>
          <a:p>
            <a:pPr indent="0" lvl="0" marL="457200" rtl="0" algn="l">
              <a:spcBef>
                <a:spcPts val="1600"/>
              </a:spcBef>
              <a:spcAft>
                <a:spcPts val="0"/>
              </a:spcAft>
              <a:buNone/>
            </a:pPr>
            <a:r>
              <a:rPr lang="en" sz="1700"/>
              <a:t>          </a:t>
            </a:r>
            <a:endParaRPr sz="1700"/>
          </a:p>
          <a:p>
            <a:pPr indent="0" lvl="0" marL="457200" rtl="0" algn="l">
              <a:spcBef>
                <a:spcPts val="1600"/>
              </a:spcBef>
              <a:spcAft>
                <a:spcPts val="0"/>
              </a:spcAft>
              <a:buNone/>
            </a:pPr>
            <a:r>
              <a:t/>
            </a:r>
            <a:endParaRPr sz="1700"/>
          </a:p>
          <a:p>
            <a:pPr indent="0" lvl="0" marL="45720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rPr lang="en" sz="1700"/>
              <a:t>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457200" rtl="0" algn="l">
              <a:spcBef>
                <a:spcPts val="1600"/>
              </a:spcBef>
              <a:spcAft>
                <a:spcPts val="1600"/>
              </a:spcAft>
              <a:buNone/>
            </a:pPr>
            <a:r>
              <a:t/>
            </a:r>
            <a:endParaRPr sz="1700"/>
          </a:p>
        </p:txBody>
      </p:sp>
      <p:sp>
        <p:nvSpPr>
          <p:cNvPr id="463" name="Google Shape;463;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2200"/>
              <a:t>‹#›</a:t>
            </a:fld>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0" st="0"/>
                                            </p:txEl>
                                          </p:spTgt>
                                        </p:tgtEl>
                                        <p:attrNameLst>
                                          <p:attrName>style.visibility</p:attrName>
                                        </p:attrNameLst>
                                      </p:cBhvr>
                                      <p:to>
                                        <p:strVal val="visible"/>
                                      </p:to>
                                    </p:set>
                                    <p:animEffect filter="fade" transition="in">
                                      <p:cBhvr>
                                        <p:cTn dur="500"/>
                                        <p:tgtEl>
                                          <p:spTgt spid="4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1" st="1"/>
                                            </p:txEl>
                                          </p:spTgt>
                                        </p:tgtEl>
                                        <p:attrNameLst>
                                          <p:attrName>style.visibility</p:attrName>
                                        </p:attrNameLst>
                                      </p:cBhvr>
                                      <p:to>
                                        <p:strVal val="visible"/>
                                      </p:to>
                                    </p:set>
                                    <p:animEffect filter="fade" transition="in">
                                      <p:cBhvr>
                                        <p:cTn dur="500"/>
                                        <p:tgtEl>
                                          <p:spTgt spid="4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2" st="2"/>
                                            </p:txEl>
                                          </p:spTgt>
                                        </p:tgtEl>
                                        <p:attrNameLst>
                                          <p:attrName>style.visibility</p:attrName>
                                        </p:attrNameLst>
                                      </p:cBhvr>
                                      <p:to>
                                        <p:strVal val="visible"/>
                                      </p:to>
                                    </p:set>
                                    <p:animEffect filter="fade" transition="in">
                                      <p:cBhvr>
                                        <p:cTn dur="500"/>
                                        <p:tgtEl>
                                          <p:spTgt spid="4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3" st="3"/>
                                            </p:txEl>
                                          </p:spTgt>
                                        </p:tgtEl>
                                        <p:attrNameLst>
                                          <p:attrName>style.visibility</p:attrName>
                                        </p:attrNameLst>
                                      </p:cBhvr>
                                      <p:to>
                                        <p:strVal val="visible"/>
                                      </p:to>
                                    </p:set>
                                    <p:animEffect filter="fade" transition="in">
                                      <p:cBhvr>
                                        <p:cTn dur="500"/>
                                        <p:tgtEl>
                                          <p:spTgt spid="4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4" st="4"/>
                                            </p:txEl>
                                          </p:spTgt>
                                        </p:tgtEl>
                                        <p:attrNameLst>
                                          <p:attrName>style.visibility</p:attrName>
                                        </p:attrNameLst>
                                      </p:cBhvr>
                                      <p:to>
                                        <p:strVal val="visible"/>
                                      </p:to>
                                    </p:set>
                                    <p:animEffect filter="fade" transition="in">
                                      <p:cBhvr>
                                        <p:cTn dur="500"/>
                                        <p:tgtEl>
                                          <p:spTgt spid="4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5" st="5"/>
                                            </p:txEl>
                                          </p:spTgt>
                                        </p:tgtEl>
                                        <p:attrNameLst>
                                          <p:attrName>style.visibility</p:attrName>
                                        </p:attrNameLst>
                                      </p:cBhvr>
                                      <p:to>
                                        <p:strVal val="visible"/>
                                      </p:to>
                                    </p:set>
                                    <p:animEffect filter="fade" transition="in">
                                      <p:cBhvr>
                                        <p:cTn dur="500"/>
                                        <p:tgtEl>
                                          <p:spTgt spid="4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6" st="6"/>
                                            </p:txEl>
                                          </p:spTgt>
                                        </p:tgtEl>
                                        <p:attrNameLst>
                                          <p:attrName>style.visibility</p:attrName>
                                        </p:attrNameLst>
                                      </p:cBhvr>
                                      <p:to>
                                        <p:strVal val="visible"/>
                                      </p:to>
                                    </p:set>
                                    <p:animEffect filter="fade" transition="in">
                                      <p:cBhvr>
                                        <p:cTn dur="500"/>
                                        <p:tgtEl>
                                          <p:spTgt spid="4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7" st="7"/>
                                            </p:txEl>
                                          </p:spTgt>
                                        </p:tgtEl>
                                        <p:attrNameLst>
                                          <p:attrName>style.visibility</p:attrName>
                                        </p:attrNameLst>
                                      </p:cBhvr>
                                      <p:to>
                                        <p:strVal val="visible"/>
                                      </p:to>
                                    </p:set>
                                    <p:animEffect filter="fade" transition="in">
                                      <p:cBhvr>
                                        <p:cTn dur="500"/>
                                        <p:tgtEl>
                                          <p:spTgt spid="46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8" st="8"/>
                                            </p:txEl>
                                          </p:spTgt>
                                        </p:tgtEl>
                                        <p:attrNameLst>
                                          <p:attrName>style.visibility</p:attrName>
                                        </p:attrNameLst>
                                      </p:cBhvr>
                                      <p:to>
                                        <p:strVal val="visible"/>
                                      </p:to>
                                    </p:set>
                                    <p:animEffect filter="fade" transition="in">
                                      <p:cBhvr>
                                        <p:cTn dur="500"/>
                                        <p:tgtEl>
                                          <p:spTgt spid="46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9" st="9"/>
                                            </p:txEl>
                                          </p:spTgt>
                                        </p:tgtEl>
                                        <p:attrNameLst>
                                          <p:attrName>style.visibility</p:attrName>
                                        </p:attrNameLst>
                                      </p:cBhvr>
                                      <p:to>
                                        <p:strVal val="visible"/>
                                      </p:to>
                                    </p:set>
                                    <p:animEffect filter="fade" transition="in">
                                      <p:cBhvr>
                                        <p:cTn dur="500"/>
                                        <p:tgtEl>
                                          <p:spTgt spid="46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10" st="10"/>
                                            </p:txEl>
                                          </p:spTgt>
                                        </p:tgtEl>
                                        <p:attrNameLst>
                                          <p:attrName>style.visibility</p:attrName>
                                        </p:attrNameLst>
                                      </p:cBhvr>
                                      <p:to>
                                        <p:strVal val="visible"/>
                                      </p:to>
                                    </p:set>
                                    <p:animEffect filter="fade" transition="in">
                                      <p:cBhvr>
                                        <p:cTn dur="500"/>
                                        <p:tgtEl>
                                          <p:spTgt spid="46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11" st="11"/>
                                            </p:txEl>
                                          </p:spTgt>
                                        </p:tgtEl>
                                        <p:attrNameLst>
                                          <p:attrName>style.visibility</p:attrName>
                                        </p:attrNameLst>
                                      </p:cBhvr>
                                      <p:to>
                                        <p:strVal val="visible"/>
                                      </p:to>
                                    </p:set>
                                    <p:animEffect filter="fade" transition="in">
                                      <p:cBhvr>
                                        <p:cTn dur="500"/>
                                        <p:tgtEl>
                                          <p:spTgt spid="46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12" st="12"/>
                                            </p:txEl>
                                          </p:spTgt>
                                        </p:tgtEl>
                                        <p:attrNameLst>
                                          <p:attrName>style.visibility</p:attrName>
                                        </p:attrNameLst>
                                      </p:cBhvr>
                                      <p:to>
                                        <p:strVal val="visible"/>
                                      </p:to>
                                    </p:set>
                                    <p:animEffect filter="fade" transition="in">
                                      <p:cBhvr>
                                        <p:cTn dur="500"/>
                                        <p:tgtEl>
                                          <p:spTgt spid="46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13" st="13"/>
                                            </p:txEl>
                                          </p:spTgt>
                                        </p:tgtEl>
                                        <p:attrNameLst>
                                          <p:attrName>style.visibility</p:attrName>
                                        </p:attrNameLst>
                                      </p:cBhvr>
                                      <p:to>
                                        <p:strVal val="visible"/>
                                      </p:to>
                                    </p:set>
                                    <p:animEffect filter="fade" transition="in">
                                      <p:cBhvr>
                                        <p:cTn dur="500"/>
                                        <p:tgtEl>
                                          <p:spTgt spid="46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14" st="14"/>
                                            </p:txEl>
                                          </p:spTgt>
                                        </p:tgtEl>
                                        <p:attrNameLst>
                                          <p:attrName>style.visibility</p:attrName>
                                        </p:attrNameLst>
                                      </p:cBhvr>
                                      <p:to>
                                        <p:strVal val="visible"/>
                                      </p:to>
                                    </p:set>
                                    <p:animEffect filter="fade" transition="in">
                                      <p:cBhvr>
                                        <p:cTn dur="500"/>
                                        <p:tgtEl>
                                          <p:spTgt spid="462">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8"/>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Generation Process</a:t>
            </a:r>
            <a:endParaRPr/>
          </a:p>
        </p:txBody>
      </p:sp>
      <p:sp>
        <p:nvSpPr>
          <p:cNvPr id="469" name="Google Shape;46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2200"/>
              <a:t>‹#›</a:t>
            </a:fld>
            <a:endParaRPr sz="2200"/>
          </a:p>
        </p:txBody>
      </p:sp>
      <p:sp>
        <p:nvSpPr>
          <p:cNvPr id="470" name="Google Shape;470;p28"/>
          <p:cNvSpPr/>
          <p:nvPr/>
        </p:nvSpPr>
        <p:spPr>
          <a:xfrm>
            <a:off x="5173000" y="1399325"/>
            <a:ext cx="2206200" cy="630300"/>
          </a:xfrm>
          <a:prstGeom prst="chevron">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a:t>
            </a:r>
            <a:r>
              <a:rPr lang="en">
                <a:solidFill>
                  <a:schemeClr val="lt1"/>
                </a:solidFill>
              </a:rPr>
              <a:t>Post-processing</a:t>
            </a:r>
            <a:endParaRPr>
              <a:solidFill>
                <a:schemeClr val="lt1"/>
              </a:solidFill>
            </a:endParaRPr>
          </a:p>
        </p:txBody>
      </p:sp>
      <p:grpSp>
        <p:nvGrpSpPr>
          <p:cNvPr id="471" name="Google Shape;471;p28"/>
          <p:cNvGrpSpPr/>
          <p:nvPr/>
        </p:nvGrpSpPr>
        <p:grpSpPr>
          <a:xfrm>
            <a:off x="760600" y="1399325"/>
            <a:ext cx="2206200" cy="2005900"/>
            <a:chOff x="760600" y="1399325"/>
            <a:chExt cx="2206200" cy="2005900"/>
          </a:xfrm>
        </p:grpSpPr>
        <p:sp>
          <p:nvSpPr>
            <p:cNvPr id="472" name="Google Shape;472;p28"/>
            <p:cNvSpPr/>
            <p:nvPr/>
          </p:nvSpPr>
          <p:spPr>
            <a:xfrm>
              <a:off x="760600" y="1399325"/>
              <a:ext cx="2206200" cy="630300"/>
            </a:xfrm>
            <a:prstGeom prst="chevron">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a:t>
              </a:r>
              <a:r>
                <a:rPr lang="en">
                  <a:solidFill>
                    <a:schemeClr val="lt1"/>
                  </a:solidFill>
                </a:rPr>
                <a:t>Pre-processing</a:t>
              </a:r>
              <a:endParaRPr>
                <a:solidFill>
                  <a:schemeClr val="lt1"/>
                </a:solidFill>
              </a:endParaRPr>
            </a:p>
          </p:txBody>
        </p:sp>
        <p:sp>
          <p:nvSpPr>
            <p:cNvPr id="473" name="Google Shape;473;p28"/>
            <p:cNvSpPr txBox="1"/>
            <p:nvPr/>
          </p:nvSpPr>
          <p:spPr>
            <a:xfrm>
              <a:off x="760600" y="2143125"/>
              <a:ext cx="1916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ek Devanagari"/>
                  <a:ea typeface="Anek Devanagari"/>
                  <a:cs typeface="Anek Devanagari"/>
                  <a:sym typeface="Anek Devanagari"/>
                </a:rPr>
                <a:t>Document Assembler</a:t>
              </a:r>
              <a:endParaRPr>
                <a:latin typeface="Anek Devanagari"/>
                <a:ea typeface="Anek Devanagari"/>
                <a:cs typeface="Anek Devanagari"/>
                <a:sym typeface="Anek Devanagari"/>
              </a:endParaRPr>
            </a:p>
            <a:p>
              <a:pPr indent="0" lvl="0" marL="0" rtl="0" algn="l">
                <a:spcBef>
                  <a:spcPts val="0"/>
                </a:spcBef>
                <a:spcAft>
                  <a:spcPts val="0"/>
                </a:spcAft>
                <a:buNone/>
              </a:pPr>
              <a:r>
                <a:rPr lang="en">
                  <a:latin typeface="Anek Devanagari"/>
                  <a:ea typeface="Anek Devanagari"/>
                  <a:cs typeface="Anek Devanagari"/>
                  <a:sym typeface="Anek Devanagari"/>
                </a:rPr>
                <a:t>Sentence Detector</a:t>
              </a:r>
              <a:endParaRPr>
                <a:latin typeface="Anek Devanagari"/>
                <a:ea typeface="Anek Devanagari"/>
                <a:cs typeface="Anek Devanagari"/>
                <a:sym typeface="Anek Devanagari"/>
              </a:endParaRPr>
            </a:p>
            <a:p>
              <a:pPr indent="0" lvl="0" marL="0" rtl="0" algn="l">
                <a:spcBef>
                  <a:spcPts val="0"/>
                </a:spcBef>
                <a:spcAft>
                  <a:spcPts val="0"/>
                </a:spcAft>
                <a:buNone/>
              </a:pPr>
              <a:r>
                <a:rPr lang="en">
                  <a:latin typeface="Anek Devanagari"/>
                  <a:ea typeface="Anek Devanagari"/>
                  <a:cs typeface="Anek Devanagari"/>
                  <a:sym typeface="Anek Devanagari"/>
                </a:rPr>
                <a:t>Tokenizer</a:t>
              </a:r>
              <a:endParaRPr>
                <a:latin typeface="Anek Devanagari"/>
                <a:ea typeface="Anek Devanagari"/>
                <a:cs typeface="Anek Devanagari"/>
                <a:sym typeface="Anek Devanagari"/>
              </a:endParaRPr>
            </a:p>
            <a:p>
              <a:pPr indent="0" lvl="0" marL="0" rtl="0" algn="l">
                <a:spcBef>
                  <a:spcPts val="0"/>
                </a:spcBef>
                <a:spcAft>
                  <a:spcPts val="0"/>
                </a:spcAft>
                <a:buNone/>
              </a:pPr>
              <a:r>
                <a:rPr lang="en">
                  <a:latin typeface="Anek Devanagari"/>
                  <a:ea typeface="Anek Devanagari"/>
                  <a:cs typeface="Anek Devanagari"/>
                  <a:sym typeface="Anek Devanagari"/>
                </a:rPr>
                <a:t>Normalizer</a:t>
              </a:r>
              <a:endParaRPr>
                <a:latin typeface="Anek Devanagari"/>
                <a:ea typeface="Anek Devanagari"/>
                <a:cs typeface="Anek Devanagari"/>
                <a:sym typeface="Anek Devanagari"/>
              </a:endParaRPr>
            </a:p>
            <a:p>
              <a:pPr indent="0" lvl="0" marL="0" rtl="0" algn="l">
                <a:spcBef>
                  <a:spcPts val="0"/>
                </a:spcBef>
                <a:spcAft>
                  <a:spcPts val="0"/>
                </a:spcAft>
                <a:buNone/>
              </a:pPr>
              <a:r>
                <a:t/>
              </a:r>
              <a:endParaRPr>
                <a:latin typeface="Anek Devanagari"/>
                <a:ea typeface="Anek Devanagari"/>
                <a:cs typeface="Anek Devanagari"/>
                <a:sym typeface="Anek Devanagari"/>
              </a:endParaRPr>
            </a:p>
          </p:txBody>
        </p:sp>
      </p:grpSp>
      <p:sp>
        <p:nvSpPr>
          <p:cNvPr id="474" name="Google Shape;474;p28"/>
          <p:cNvSpPr txBox="1"/>
          <p:nvPr/>
        </p:nvSpPr>
        <p:spPr>
          <a:xfrm>
            <a:off x="5173000" y="2143113"/>
            <a:ext cx="191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ek Devanagari"/>
                <a:ea typeface="Anek Devanagari"/>
                <a:cs typeface="Anek Devanagari"/>
                <a:sym typeface="Anek Devanagari"/>
              </a:rPr>
              <a:t>Review</a:t>
            </a:r>
            <a:endParaRPr>
              <a:latin typeface="Anek Devanagari"/>
              <a:ea typeface="Anek Devanagari"/>
              <a:cs typeface="Anek Devanagari"/>
              <a:sym typeface="Anek Devanagari"/>
            </a:endParaRPr>
          </a:p>
          <a:p>
            <a:pPr indent="0" lvl="0" marL="0" rtl="0" algn="l">
              <a:spcBef>
                <a:spcPts val="0"/>
              </a:spcBef>
              <a:spcAft>
                <a:spcPts val="0"/>
              </a:spcAft>
              <a:buNone/>
            </a:pPr>
            <a:r>
              <a:rPr lang="en">
                <a:latin typeface="Anek Devanagari"/>
                <a:ea typeface="Anek Devanagari"/>
                <a:cs typeface="Anek Devanagari"/>
                <a:sym typeface="Anek Devanagari"/>
              </a:rPr>
              <a:t>Correct</a:t>
            </a:r>
            <a:endParaRPr>
              <a:latin typeface="Anek Devanagari"/>
              <a:ea typeface="Anek Devanagari"/>
              <a:cs typeface="Anek Devanagari"/>
              <a:sym typeface="Anek Devanagari"/>
            </a:endParaRPr>
          </a:p>
        </p:txBody>
      </p:sp>
      <p:grpSp>
        <p:nvGrpSpPr>
          <p:cNvPr id="475" name="Google Shape;475;p28"/>
          <p:cNvGrpSpPr/>
          <p:nvPr/>
        </p:nvGrpSpPr>
        <p:grpSpPr>
          <a:xfrm>
            <a:off x="2966800" y="1399325"/>
            <a:ext cx="2206200" cy="3350500"/>
            <a:chOff x="2966800" y="1399325"/>
            <a:chExt cx="2206200" cy="3350500"/>
          </a:xfrm>
        </p:grpSpPr>
        <p:sp>
          <p:nvSpPr>
            <p:cNvPr id="476" name="Google Shape;476;p28"/>
            <p:cNvSpPr/>
            <p:nvPr/>
          </p:nvSpPr>
          <p:spPr>
            <a:xfrm>
              <a:off x="2966800" y="1399325"/>
              <a:ext cx="2206200" cy="630300"/>
            </a:xfrm>
            <a:prstGeom prst="chevron">
              <a:avLst>
                <a:gd fmla="val 5000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Training</a:t>
              </a:r>
              <a:endParaRPr>
                <a:solidFill>
                  <a:schemeClr val="lt1"/>
                </a:solidFill>
              </a:endParaRPr>
            </a:p>
          </p:txBody>
        </p:sp>
        <p:sp>
          <p:nvSpPr>
            <p:cNvPr id="477" name="Google Shape;477;p28"/>
            <p:cNvSpPr txBox="1"/>
            <p:nvPr/>
          </p:nvSpPr>
          <p:spPr>
            <a:xfrm>
              <a:off x="2966800" y="2143125"/>
              <a:ext cx="19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ek Devanagari"/>
                  <a:ea typeface="Anek Devanagari"/>
                  <a:cs typeface="Anek Devanagari"/>
                  <a:sym typeface="Anek Devanagari"/>
                </a:rPr>
                <a:t>Model Execution</a:t>
              </a:r>
              <a:endParaRPr>
                <a:latin typeface="Anek Devanagari"/>
                <a:ea typeface="Anek Devanagari"/>
                <a:cs typeface="Anek Devanagari"/>
                <a:sym typeface="Anek Devanagari"/>
              </a:endParaRPr>
            </a:p>
          </p:txBody>
        </p:sp>
        <p:cxnSp>
          <p:nvCxnSpPr>
            <p:cNvPr id="478" name="Google Shape;478;p28"/>
            <p:cNvCxnSpPr>
              <a:stCxn id="477" idx="2"/>
            </p:cNvCxnSpPr>
            <p:nvPr/>
          </p:nvCxnSpPr>
          <p:spPr>
            <a:xfrm flipH="1">
              <a:off x="3912250" y="2543325"/>
              <a:ext cx="12600" cy="772200"/>
            </a:xfrm>
            <a:prstGeom prst="straightConnector1">
              <a:avLst/>
            </a:prstGeom>
            <a:noFill/>
            <a:ln cap="flat" cmpd="sng" w="9525">
              <a:solidFill>
                <a:schemeClr val="dk2"/>
              </a:solidFill>
              <a:prstDash val="solid"/>
              <a:round/>
              <a:headEnd len="med" w="med" type="none"/>
              <a:tailEnd len="med" w="med" type="triangle"/>
            </a:ln>
          </p:spPr>
        </p:cxnSp>
        <p:sp>
          <p:nvSpPr>
            <p:cNvPr id="479" name="Google Shape;479;p28"/>
            <p:cNvSpPr/>
            <p:nvPr/>
          </p:nvSpPr>
          <p:spPr>
            <a:xfrm>
              <a:off x="3382775" y="3315525"/>
              <a:ext cx="1500000" cy="1434300"/>
            </a:xfrm>
            <a:prstGeom prst="snip1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Download pre-trained language specific embedding</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Text Generation</a:t>
            </a:r>
            <a:endParaRPr/>
          </a:p>
        </p:txBody>
      </p:sp>
      <p:sp>
        <p:nvSpPr>
          <p:cNvPr id="485" name="Google Shape;48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2200"/>
              <a:t>‹#›</a:t>
            </a:fld>
            <a:endParaRPr sz="2200"/>
          </a:p>
        </p:txBody>
      </p:sp>
      <p:sp>
        <p:nvSpPr>
          <p:cNvPr id="486" name="Google Shape;486;p29"/>
          <p:cNvSpPr txBox="1"/>
          <p:nvPr>
            <p:ph idx="4294967295" type="body"/>
          </p:nvPr>
        </p:nvSpPr>
        <p:spPr>
          <a:xfrm>
            <a:off x="332350" y="1460150"/>
            <a:ext cx="7772400" cy="3394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Automatic report generation: data-to-text systems which generate textual summaries of databases and data sets</a:t>
            </a:r>
            <a:endParaRPr sz="1900"/>
          </a:p>
          <a:p>
            <a:pPr indent="-349250" lvl="0" marL="457200" rtl="0" algn="l">
              <a:spcBef>
                <a:spcPts val="0"/>
              </a:spcBef>
              <a:spcAft>
                <a:spcPts val="0"/>
              </a:spcAft>
              <a:buSzPts val="1900"/>
              <a:buChar char="●"/>
            </a:pPr>
            <a:r>
              <a:rPr lang="en" sz="1900"/>
              <a:t>Image captioning: automatically generating captions for images</a:t>
            </a:r>
            <a:endParaRPr sz="1900"/>
          </a:p>
          <a:p>
            <a:pPr indent="-349250" lvl="0" marL="457200" rtl="0" algn="l">
              <a:spcBef>
                <a:spcPts val="0"/>
              </a:spcBef>
              <a:spcAft>
                <a:spcPts val="0"/>
              </a:spcAft>
              <a:buSzPts val="1900"/>
              <a:buChar char="●"/>
            </a:pPr>
            <a:r>
              <a:rPr lang="en" sz="1900"/>
              <a:t>Chatbots: online chat conversation via text or text-to-speech</a:t>
            </a:r>
            <a:endParaRPr sz="1900"/>
          </a:p>
          <a:p>
            <a:pPr indent="-349250" lvl="0" marL="457200" rtl="0" algn="l">
              <a:spcBef>
                <a:spcPts val="0"/>
              </a:spcBef>
              <a:spcAft>
                <a:spcPts val="0"/>
              </a:spcAft>
              <a:buSzPts val="1900"/>
              <a:buChar char="●"/>
            </a:pPr>
            <a:r>
              <a:rPr lang="en" sz="1900"/>
              <a:t>Creative writing: automatically generating textbooks, crossword puzzles, poems and books</a:t>
            </a:r>
            <a:endParaRPr sz="1900"/>
          </a:p>
          <a:p>
            <a:pPr indent="0" lvl="0" marL="0" rtl="0" algn="l">
              <a:spcBef>
                <a:spcPts val="1600"/>
              </a:spcBef>
              <a:spcAft>
                <a:spcPts val="0"/>
              </a:spcAft>
              <a:buNone/>
            </a:pPr>
            <a:r>
              <a:t/>
            </a:r>
            <a:endParaRPr sz="1700"/>
          </a:p>
          <a:p>
            <a:pPr indent="0" lvl="0" marL="0" rtl="0" algn="l">
              <a:spcBef>
                <a:spcPts val="1600"/>
              </a:spcBef>
              <a:spcAft>
                <a:spcPts val="0"/>
              </a:spcAft>
              <a:buNone/>
            </a:pPr>
            <a:r>
              <a:rPr lang="en" sz="1700"/>
              <a:t> </a:t>
            </a:r>
            <a:endParaRPr sz="1700"/>
          </a:p>
          <a:p>
            <a:pPr indent="0" lvl="0" marL="457200" rtl="0" algn="l">
              <a:spcBef>
                <a:spcPts val="1600"/>
              </a:spcBef>
              <a:spcAft>
                <a:spcPts val="0"/>
              </a:spcAft>
              <a:buNone/>
            </a:pPr>
            <a:r>
              <a:rPr lang="en" sz="1700"/>
              <a:t>          </a:t>
            </a:r>
            <a:endParaRPr sz="1700"/>
          </a:p>
          <a:p>
            <a:pPr indent="0" lvl="0" marL="457200" rtl="0" algn="l">
              <a:spcBef>
                <a:spcPts val="1600"/>
              </a:spcBef>
              <a:spcAft>
                <a:spcPts val="0"/>
              </a:spcAft>
              <a:buNone/>
            </a:pPr>
            <a:r>
              <a:t/>
            </a:r>
            <a:endParaRPr sz="1700"/>
          </a:p>
          <a:p>
            <a:pPr indent="0" lvl="0" marL="45720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rPr lang="en" sz="1700"/>
              <a:t>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457200" rtl="0" algn="l">
              <a:spcBef>
                <a:spcPts val="1600"/>
              </a:spcBef>
              <a:spcAft>
                <a:spcPts val="1600"/>
              </a:spcAft>
              <a:buNone/>
            </a:pPr>
            <a:r>
              <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0" st="0"/>
                                            </p:txEl>
                                          </p:spTgt>
                                        </p:tgtEl>
                                        <p:attrNameLst>
                                          <p:attrName>style.visibility</p:attrName>
                                        </p:attrNameLst>
                                      </p:cBhvr>
                                      <p:to>
                                        <p:strVal val="visible"/>
                                      </p:to>
                                    </p:set>
                                    <p:animEffect filter="fade" transition="in">
                                      <p:cBhvr>
                                        <p:cTn dur="1000"/>
                                        <p:tgtEl>
                                          <p:spTgt spid="4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1" st="1"/>
                                            </p:txEl>
                                          </p:spTgt>
                                        </p:tgtEl>
                                        <p:attrNameLst>
                                          <p:attrName>style.visibility</p:attrName>
                                        </p:attrNameLst>
                                      </p:cBhvr>
                                      <p:to>
                                        <p:strVal val="visible"/>
                                      </p:to>
                                    </p:set>
                                    <p:animEffect filter="fade" transition="in">
                                      <p:cBhvr>
                                        <p:cTn dur="1000"/>
                                        <p:tgtEl>
                                          <p:spTgt spid="4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2" st="2"/>
                                            </p:txEl>
                                          </p:spTgt>
                                        </p:tgtEl>
                                        <p:attrNameLst>
                                          <p:attrName>style.visibility</p:attrName>
                                        </p:attrNameLst>
                                      </p:cBhvr>
                                      <p:to>
                                        <p:strVal val="visible"/>
                                      </p:to>
                                    </p:set>
                                    <p:animEffect filter="fade" transition="in">
                                      <p:cBhvr>
                                        <p:cTn dur="1000"/>
                                        <p:tgtEl>
                                          <p:spTgt spid="4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3" st="3"/>
                                            </p:txEl>
                                          </p:spTgt>
                                        </p:tgtEl>
                                        <p:attrNameLst>
                                          <p:attrName>style.visibility</p:attrName>
                                        </p:attrNameLst>
                                      </p:cBhvr>
                                      <p:to>
                                        <p:strVal val="visible"/>
                                      </p:to>
                                    </p:set>
                                    <p:animEffect filter="fade" transition="in">
                                      <p:cBhvr>
                                        <p:cTn dur="1000"/>
                                        <p:tgtEl>
                                          <p:spTgt spid="4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4" st="4"/>
                                            </p:txEl>
                                          </p:spTgt>
                                        </p:tgtEl>
                                        <p:attrNameLst>
                                          <p:attrName>style.visibility</p:attrName>
                                        </p:attrNameLst>
                                      </p:cBhvr>
                                      <p:to>
                                        <p:strVal val="visible"/>
                                      </p:to>
                                    </p:set>
                                    <p:animEffect filter="fade" transition="in">
                                      <p:cBhvr>
                                        <p:cTn dur="1000"/>
                                        <p:tgtEl>
                                          <p:spTgt spid="4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5" st="5"/>
                                            </p:txEl>
                                          </p:spTgt>
                                        </p:tgtEl>
                                        <p:attrNameLst>
                                          <p:attrName>style.visibility</p:attrName>
                                        </p:attrNameLst>
                                      </p:cBhvr>
                                      <p:to>
                                        <p:strVal val="visible"/>
                                      </p:to>
                                    </p:set>
                                    <p:animEffect filter="fade" transition="in">
                                      <p:cBhvr>
                                        <p:cTn dur="1000"/>
                                        <p:tgtEl>
                                          <p:spTgt spid="4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6" st="6"/>
                                            </p:txEl>
                                          </p:spTgt>
                                        </p:tgtEl>
                                        <p:attrNameLst>
                                          <p:attrName>style.visibility</p:attrName>
                                        </p:attrNameLst>
                                      </p:cBhvr>
                                      <p:to>
                                        <p:strVal val="visible"/>
                                      </p:to>
                                    </p:set>
                                    <p:animEffect filter="fade" transition="in">
                                      <p:cBhvr>
                                        <p:cTn dur="1000"/>
                                        <p:tgtEl>
                                          <p:spTgt spid="4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7" st="7"/>
                                            </p:txEl>
                                          </p:spTgt>
                                        </p:tgtEl>
                                        <p:attrNameLst>
                                          <p:attrName>style.visibility</p:attrName>
                                        </p:attrNameLst>
                                      </p:cBhvr>
                                      <p:to>
                                        <p:strVal val="visible"/>
                                      </p:to>
                                    </p:set>
                                    <p:animEffect filter="fade" transition="in">
                                      <p:cBhvr>
                                        <p:cTn dur="1000"/>
                                        <p:tgtEl>
                                          <p:spTgt spid="4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8" st="8"/>
                                            </p:txEl>
                                          </p:spTgt>
                                        </p:tgtEl>
                                        <p:attrNameLst>
                                          <p:attrName>style.visibility</p:attrName>
                                        </p:attrNameLst>
                                      </p:cBhvr>
                                      <p:to>
                                        <p:strVal val="visible"/>
                                      </p:to>
                                    </p:set>
                                    <p:animEffect filter="fade" transition="in">
                                      <p:cBhvr>
                                        <p:cTn dur="1000"/>
                                        <p:tgtEl>
                                          <p:spTgt spid="48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9" st="9"/>
                                            </p:txEl>
                                          </p:spTgt>
                                        </p:tgtEl>
                                        <p:attrNameLst>
                                          <p:attrName>style.visibility</p:attrName>
                                        </p:attrNameLst>
                                      </p:cBhvr>
                                      <p:to>
                                        <p:strVal val="visible"/>
                                      </p:to>
                                    </p:set>
                                    <p:animEffect filter="fade" transition="in">
                                      <p:cBhvr>
                                        <p:cTn dur="1000"/>
                                        <p:tgtEl>
                                          <p:spTgt spid="48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10" st="10"/>
                                            </p:txEl>
                                          </p:spTgt>
                                        </p:tgtEl>
                                        <p:attrNameLst>
                                          <p:attrName>style.visibility</p:attrName>
                                        </p:attrNameLst>
                                      </p:cBhvr>
                                      <p:to>
                                        <p:strVal val="visible"/>
                                      </p:to>
                                    </p:set>
                                    <p:animEffect filter="fade" transition="in">
                                      <p:cBhvr>
                                        <p:cTn dur="1000"/>
                                        <p:tgtEl>
                                          <p:spTgt spid="48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11" st="11"/>
                                            </p:txEl>
                                          </p:spTgt>
                                        </p:tgtEl>
                                        <p:attrNameLst>
                                          <p:attrName>style.visibility</p:attrName>
                                        </p:attrNameLst>
                                      </p:cBhvr>
                                      <p:to>
                                        <p:strVal val="visible"/>
                                      </p:to>
                                    </p:set>
                                    <p:animEffect filter="fade" transition="in">
                                      <p:cBhvr>
                                        <p:cTn dur="1000"/>
                                        <p:tgtEl>
                                          <p:spTgt spid="48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12" st="12"/>
                                            </p:txEl>
                                          </p:spTgt>
                                        </p:tgtEl>
                                        <p:attrNameLst>
                                          <p:attrName>style.visibility</p:attrName>
                                        </p:attrNameLst>
                                      </p:cBhvr>
                                      <p:to>
                                        <p:strVal val="visible"/>
                                      </p:to>
                                    </p:set>
                                    <p:animEffect filter="fade" transition="in">
                                      <p:cBhvr>
                                        <p:cTn dur="1000"/>
                                        <p:tgtEl>
                                          <p:spTgt spid="48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13" st="13"/>
                                            </p:txEl>
                                          </p:spTgt>
                                        </p:tgtEl>
                                        <p:attrNameLst>
                                          <p:attrName>style.visibility</p:attrName>
                                        </p:attrNameLst>
                                      </p:cBhvr>
                                      <p:to>
                                        <p:strVal val="visible"/>
                                      </p:to>
                                    </p:set>
                                    <p:animEffect filter="fade" transition="in">
                                      <p:cBhvr>
                                        <p:cTn dur="1000"/>
                                        <p:tgtEl>
                                          <p:spTgt spid="48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14" st="14"/>
                                            </p:txEl>
                                          </p:spTgt>
                                        </p:tgtEl>
                                        <p:attrNameLst>
                                          <p:attrName>style.visibility</p:attrName>
                                        </p:attrNameLst>
                                      </p:cBhvr>
                                      <p:to>
                                        <p:strVal val="visible"/>
                                      </p:to>
                                    </p:set>
                                    <p:animEffect filter="fade" transition="in">
                                      <p:cBhvr>
                                        <p:cTn dur="1000"/>
                                        <p:tgtEl>
                                          <p:spTgt spid="48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15" st="15"/>
                                            </p:txEl>
                                          </p:spTgt>
                                        </p:tgtEl>
                                        <p:attrNameLst>
                                          <p:attrName>style.visibility</p:attrName>
                                        </p:attrNameLst>
                                      </p:cBhvr>
                                      <p:to>
                                        <p:strVal val="visible"/>
                                      </p:to>
                                    </p:set>
                                    <p:animEffect filter="fade" transition="in">
                                      <p:cBhvr>
                                        <p:cTn dur="1000"/>
                                        <p:tgtEl>
                                          <p:spTgt spid="48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16" st="16"/>
                                            </p:txEl>
                                          </p:spTgt>
                                        </p:tgtEl>
                                        <p:attrNameLst>
                                          <p:attrName>style.visibility</p:attrName>
                                        </p:attrNameLst>
                                      </p:cBhvr>
                                      <p:to>
                                        <p:strVal val="visible"/>
                                      </p:to>
                                    </p:set>
                                    <p:animEffect filter="fade" transition="in">
                                      <p:cBhvr>
                                        <p:cTn dur="1000"/>
                                        <p:tgtEl>
                                          <p:spTgt spid="486">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0"/>
          <p:cNvSpPr txBox="1"/>
          <p:nvPr>
            <p:ph type="title"/>
          </p:nvPr>
        </p:nvSpPr>
        <p:spPr>
          <a:xfrm>
            <a:off x="720000" y="2271575"/>
            <a:ext cx="6116700" cy="13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Challenges and Future</a:t>
            </a:r>
            <a:endParaRPr/>
          </a:p>
        </p:txBody>
      </p:sp>
      <p:sp>
        <p:nvSpPr>
          <p:cNvPr id="492" name="Google Shape;492;p30"/>
          <p:cNvSpPr txBox="1"/>
          <p:nvPr>
            <p:ph idx="2" type="title"/>
          </p:nvPr>
        </p:nvSpPr>
        <p:spPr>
          <a:xfrm>
            <a:off x="842802" y="539500"/>
            <a:ext cx="1428000" cy="13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93" name="Google Shape;493;p30"/>
          <p:cNvSpPr txBox="1"/>
          <p:nvPr>
            <p:ph idx="1" type="subTitle"/>
          </p:nvPr>
        </p:nvSpPr>
        <p:spPr>
          <a:xfrm>
            <a:off x="720000" y="3605975"/>
            <a:ext cx="50676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rPr>
              <a:t>What are the challenges of NLP ?</a:t>
            </a:r>
            <a:endParaRPr sz="1900">
              <a:solidFill>
                <a:srgbClr val="000000"/>
              </a:solidFill>
            </a:endParaRPr>
          </a:p>
          <a:p>
            <a:pPr indent="0" lvl="0" marL="0" rtl="0" algn="l">
              <a:spcBef>
                <a:spcPts val="0"/>
              </a:spcBef>
              <a:spcAft>
                <a:spcPts val="0"/>
              </a:spcAft>
              <a:buNone/>
            </a:pPr>
            <a:r>
              <a:rPr lang="en" sz="1900">
                <a:solidFill>
                  <a:srgbClr val="000000"/>
                </a:solidFill>
              </a:rPr>
              <a:t>It’s future and trend</a:t>
            </a:r>
            <a:endParaRPr sz="19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t/>
            </a:r>
            <a:endParaRPr sz="1700">
              <a:solidFill>
                <a:srgbClr val="000000"/>
              </a:solidFill>
            </a:endParaRPr>
          </a:p>
        </p:txBody>
      </p:sp>
      <p:sp>
        <p:nvSpPr>
          <p:cNvPr id="494" name="Google Shape;494;p30"/>
          <p:cNvSpPr txBox="1"/>
          <p:nvPr>
            <p:ph idx="12" type="sldNum"/>
          </p:nvPr>
        </p:nvSpPr>
        <p:spPr>
          <a:xfrm>
            <a:off x="8472909" y="4693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900"/>
              <a:t>‹#›</a:t>
            </a:fld>
            <a:endParaRPr sz="750">
              <a:solidFill>
                <a:srgbClr val="C3E88D"/>
              </a:solidFill>
              <a:highlight>
                <a:srgbClr val="263238"/>
              </a:highlight>
              <a:latin typeface="Courier New"/>
              <a:ea typeface="Courier New"/>
              <a:cs typeface="Courier New"/>
              <a:sym typeface="Courier New"/>
            </a:endParaRPr>
          </a:p>
          <a:p>
            <a:pPr indent="0" lvl="0" marL="0" rtl="0" algn="r">
              <a:spcBef>
                <a:spcPts val="0"/>
              </a:spcBef>
              <a:spcAft>
                <a:spcPts val="0"/>
              </a:spcAft>
              <a:buNone/>
            </a:pPr>
            <a:r>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t>
            </a:r>
            <a:endParaRPr/>
          </a:p>
        </p:txBody>
      </p:sp>
      <p:sp>
        <p:nvSpPr>
          <p:cNvPr id="500" name="Google Shape;500;p31"/>
          <p:cNvSpPr txBox="1"/>
          <p:nvPr>
            <p:ph idx="1" type="body"/>
          </p:nvPr>
        </p:nvSpPr>
        <p:spPr>
          <a:xfrm>
            <a:off x="130625" y="1485350"/>
            <a:ext cx="7772400" cy="3394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Nunito"/>
              <a:buChar char="●"/>
            </a:pPr>
            <a:r>
              <a:rPr b="1" lang="en" sz="2200">
                <a:solidFill>
                  <a:schemeClr val="dk1"/>
                </a:solidFill>
              </a:rPr>
              <a:t>Ambiguity and context </a:t>
            </a:r>
            <a:r>
              <a:rPr b="1" lang="en" sz="2200">
                <a:solidFill>
                  <a:schemeClr val="dk1"/>
                </a:solidFill>
              </a:rPr>
              <a:t>:</a:t>
            </a:r>
            <a:endParaRPr b="1" sz="2200">
              <a:solidFill>
                <a:schemeClr val="dk1"/>
              </a:solidFill>
            </a:endParaRPr>
          </a:p>
          <a:p>
            <a:pPr indent="0" lvl="0" marL="914400" rtl="0" algn="l">
              <a:spcBef>
                <a:spcPts val="0"/>
              </a:spcBef>
              <a:spcAft>
                <a:spcPts val="0"/>
              </a:spcAft>
              <a:buNone/>
            </a:pPr>
            <a:r>
              <a:t/>
            </a:r>
            <a:endParaRPr sz="1700"/>
          </a:p>
          <a:p>
            <a:pPr indent="-336550" lvl="1" marL="914400" rtl="0" algn="l">
              <a:spcBef>
                <a:spcPts val="0"/>
              </a:spcBef>
              <a:spcAft>
                <a:spcPts val="0"/>
              </a:spcAft>
              <a:buClr>
                <a:schemeClr val="dk1"/>
              </a:buClr>
              <a:buSzPts val="1700"/>
              <a:buChar char="○"/>
            </a:pPr>
            <a:r>
              <a:rPr lang="en" sz="1700"/>
              <a:t> </a:t>
            </a:r>
            <a:r>
              <a:rPr lang="en" sz="1900">
                <a:solidFill>
                  <a:schemeClr val="dk1"/>
                </a:solidFill>
              </a:rPr>
              <a:t>Human language is ambiguous  and depending on the context</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 </a:t>
            </a:r>
            <a:r>
              <a:rPr lang="en" sz="1900">
                <a:solidFill>
                  <a:schemeClr val="dk1"/>
                </a:solidFill>
              </a:rPr>
              <a:t>Which is difficult for  computers to accurately  understand</a:t>
            </a:r>
            <a:r>
              <a:rPr lang="en" sz="1900"/>
              <a:t>. </a:t>
            </a:r>
            <a:endParaRPr sz="1900"/>
          </a:p>
          <a:p>
            <a:pPr indent="0" lvl="0" marL="914400" rtl="0" algn="l">
              <a:spcBef>
                <a:spcPts val="1600"/>
              </a:spcBef>
              <a:spcAft>
                <a:spcPts val="0"/>
              </a:spcAft>
              <a:buNone/>
            </a:pPr>
            <a:r>
              <a:t/>
            </a:r>
            <a:endParaRPr sz="1700"/>
          </a:p>
          <a:p>
            <a:pPr indent="-368300" lvl="0" marL="457200" rtl="0" algn="l">
              <a:spcBef>
                <a:spcPts val="0"/>
              </a:spcBef>
              <a:spcAft>
                <a:spcPts val="0"/>
              </a:spcAft>
              <a:buClr>
                <a:schemeClr val="dk1"/>
              </a:buClr>
              <a:buSzPts val="2200"/>
              <a:buFont typeface="Nunito"/>
              <a:buChar char="●"/>
            </a:pPr>
            <a:r>
              <a:rPr b="1" lang="en" sz="2200">
                <a:solidFill>
                  <a:schemeClr val="dk1"/>
                </a:solidFill>
              </a:rPr>
              <a:t>Lack of annotated data :</a:t>
            </a:r>
            <a:endParaRPr b="1" sz="2200">
              <a:solidFill>
                <a:schemeClr val="dk1"/>
              </a:solidFill>
            </a:endParaRPr>
          </a:p>
          <a:p>
            <a:pPr indent="0" lvl="0" marL="457200" rtl="0" algn="l">
              <a:spcBef>
                <a:spcPts val="0"/>
              </a:spcBef>
              <a:spcAft>
                <a:spcPts val="0"/>
              </a:spcAft>
              <a:buNone/>
            </a:pPr>
            <a:r>
              <a:t/>
            </a:r>
            <a:endParaRPr b="1" sz="1900"/>
          </a:p>
          <a:p>
            <a:pPr indent="-349250" lvl="1" marL="914400" rtl="0" algn="l">
              <a:spcBef>
                <a:spcPts val="0"/>
              </a:spcBef>
              <a:spcAft>
                <a:spcPts val="0"/>
              </a:spcAft>
              <a:buClr>
                <a:schemeClr val="dk1"/>
              </a:buClr>
              <a:buSzPts val="1900"/>
              <a:buChar char="○"/>
            </a:pPr>
            <a:r>
              <a:rPr lang="en" sz="1900">
                <a:solidFill>
                  <a:schemeClr val="dk1"/>
                </a:solidFill>
              </a:rPr>
              <a:t>To</a:t>
            </a:r>
            <a:r>
              <a:rPr b="1" lang="en" sz="1900">
                <a:solidFill>
                  <a:schemeClr val="dk1"/>
                </a:solidFill>
              </a:rPr>
              <a:t> </a:t>
            </a:r>
            <a:r>
              <a:rPr lang="en" sz="1900">
                <a:solidFill>
                  <a:schemeClr val="dk1"/>
                </a:solidFill>
              </a:rPr>
              <a:t>train NLP ,necessary large amounts of labeled data.</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This can be time-consuming and expensive to produce</a:t>
            </a:r>
            <a:endParaRPr sz="1900">
              <a:solidFill>
                <a:schemeClr val="dk1"/>
              </a:solidFill>
            </a:endParaRPr>
          </a:p>
          <a:p>
            <a:pPr indent="0" lvl="0" marL="457200" rtl="0" algn="l">
              <a:spcBef>
                <a:spcPts val="1600"/>
              </a:spcBef>
              <a:spcAft>
                <a:spcPts val="0"/>
              </a:spcAft>
              <a:buNone/>
            </a:pPr>
            <a:r>
              <a:t/>
            </a:r>
            <a:endParaRPr sz="1700"/>
          </a:p>
          <a:p>
            <a:pPr indent="0" lvl="0" marL="0" rtl="0" algn="l">
              <a:spcBef>
                <a:spcPts val="0"/>
              </a:spcBef>
              <a:spcAft>
                <a:spcPts val="0"/>
              </a:spcAft>
              <a:buNone/>
            </a:pPr>
            <a:r>
              <a:t/>
            </a:r>
            <a:endParaRPr sz="1700"/>
          </a:p>
          <a:p>
            <a:pPr indent="0" lvl="0" marL="0" rtl="0" algn="l">
              <a:lnSpc>
                <a:spcPct val="115000"/>
              </a:lnSpc>
              <a:spcBef>
                <a:spcPts val="2900"/>
              </a:spcBef>
              <a:spcAft>
                <a:spcPts val="0"/>
              </a:spcAft>
              <a:buNone/>
            </a:pPr>
            <a:r>
              <a:t/>
            </a:r>
            <a:endParaRPr sz="1700"/>
          </a:p>
          <a:p>
            <a:pPr indent="0" lvl="0" marL="0" rtl="0" algn="l">
              <a:spcBef>
                <a:spcPts val="2900"/>
              </a:spcBef>
              <a:spcAft>
                <a:spcPts val="0"/>
              </a:spcAft>
              <a:buNone/>
            </a:pPr>
            <a:r>
              <a:rPr lang="en" sz="1700"/>
              <a:t> </a:t>
            </a:r>
            <a:endParaRPr sz="1700"/>
          </a:p>
          <a:p>
            <a:pPr indent="0" lvl="0" marL="457200" rtl="0" algn="l">
              <a:spcBef>
                <a:spcPts val="0"/>
              </a:spcBef>
              <a:spcAft>
                <a:spcPts val="0"/>
              </a:spcAft>
              <a:buNone/>
            </a:pPr>
            <a:r>
              <a:rPr lang="en" sz="1700"/>
              <a:t>          </a:t>
            </a:r>
            <a:endParaRPr sz="1700"/>
          </a:p>
          <a:p>
            <a:pPr indent="0" lvl="0" marL="457200" rtl="0" algn="l">
              <a:spcBef>
                <a:spcPts val="0"/>
              </a:spcBef>
              <a:spcAft>
                <a:spcPts val="0"/>
              </a:spcAft>
              <a:buNone/>
            </a:pPr>
            <a:r>
              <a:t/>
            </a:r>
            <a:endParaRPr sz="1700"/>
          </a:p>
          <a:p>
            <a:pPr indent="0" lvl="0" marL="45720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457200" rtl="0" algn="l">
              <a:spcBef>
                <a:spcPts val="0"/>
              </a:spcBef>
              <a:spcAft>
                <a:spcPts val="0"/>
              </a:spcAft>
              <a:buNone/>
            </a:pPr>
            <a:r>
              <a:t/>
            </a:r>
            <a:endParaRPr sz="1700"/>
          </a:p>
        </p:txBody>
      </p:sp>
      <p:sp>
        <p:nvSpPr>
          <p:cNvPr id="501" name="Google Shape;501;p31"/>
          <p:cNvSpPr txBox="1"/>
          <p:nvPr>
            <p:ph idx="12" type="sldNum"/>
          </p:nvPr>
        </p:nvSpPr>
        <p:spPr>
          <a:xfrm>
            <a:off x="8495009" y="46726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2200"/>
              <a:t>‹#›</a:t>
            </a:fld>
            <a:endParaRPr sz="1800"/>
          </a:p>
        </p:txBody>
      </p:sp>
    </p:spTree>
  </p:cSld>
  <p:clrMapOvr>
    <a:masterClrMapping/>
  </p:clrMapOvr>
  <mc:AlternateContent>
    <mc:Choice Requires="p14">
      <p:transition spd="slow" p14:dur="1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500"/>
                                        <p:tgtEl>
                                          <p:spTgt spid="5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t>
            </a:r>
            <a:endParaRPr/>
          </a:p>
        </p:txBody>
      </p:sp>
      <p:sp>
        <p:nvSpPr>
          <p:cNvPr id="507" name="Google Shape;507;p32"/>
          <p:cNvSpPr txBox="1"/>
          <p:nvPr>
            <p:ph idx="1" type="body"/>
          </p:nvPr>
        </p:nvSpPr>
        <p:spPr>
          <a:xfrm>
            <a:off x="720000" y="1215750"/>
            <a:ext cx="8308200" cy="3927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Nunito"/>
              <a:buChar char="●"/>
            </a:pPr>
            <a:r>
              <a:rPr b="1" lang="en" sz="2200">
                <a:solidFill>
                  <a:schemeClr val="dk1"/>
                </a:solidFill>
              </a:rPr>
              <a:t>Language Variability</a:t>
            </a:r>
            <a:r>
              <a:rPr b="1" lang="en" sz="2200">
                <a:solidFill>
                  <a:schemeClr val="dk1"/>
                </a:solidFill>
              </a:rPr>
              <a:t> :</a:t>
            </a:r>
            <a:endParaRPr b="1" sz="2200">
              <a:solidFill>
                <a:schemeClr val="dk1"/>
              </a:solidFill>
            </a:endParaRPr>
          </a:p>
          <a:p>
            <a:pPr indent="0" lvl="0" marL="914400" rtl="0" algn="l">
              <a:spcBef>
                <a:spcPts val="0"/>
              </a:spcBef>
              <a:spcAft>
                <a:spcPts val="0"/>
              </a:spcAft>
              <a:buNone/>
            </a:pPr>
            <a:r>
              <a:t/>
            </a:r>
            <a:endParaRPr sz="17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 Thousand of language spoken , own vocabulary , grammar and syntax</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 Difficult for  NLP algorithms to  generalize across language and dialects</a:t>
            </a:r>
            <a:endParaRPr sz="1900">
              <a:solidFill>
                <a:schemeClr val="dk1"/>
              </a:solidFill>
            </a:endParaRPr>
          </a:p>
          <a:p>
            <a:pPr indent="0" lvl="0" marL="914400" rtl="0" algn="l">
              <a:spcBef>
                <a:spcPts val="1600"/>
              </a:spcBef>
              <a:spcAft>
                <a:spcPts val="0"/>
              </a:spcAft>
              <a:buNone/>
            </a:pPr>
            <a:r>
              <a:t/>
            </a:r>
            <a:endParaRPr sz="1700"/>
          </a:p>
          <a:p>
            <a:pPr indent="-368300" lvl="0" marL="457200" rtl="0" algn="l">
              <a:spcBef>
                <a:spcPts val="0"/>
              </a:spcBef>
              <a:spcAft>
                <a:spcPts val="0"/>
              </a:spcAft>
              <a:buClr>
                <a:schemeClr val="dk1"/>
              </a:buClr>
              <a:buSzPts val="2200"/>
              <a:buFont typeface="Nunito"/>
              <a:buChar char="●"/>
            </a:pPr>
            <a:r>
              <a:rPr b="1" lang="en" sz="2200">
                <a:solidFill>
                  <a:schemeClr val="dk1"/>
                </a:solidFill>
              </a:rPr>
              <a:t>Human-like understanding  :</a:t>
            </a:r>
            <a:endParaRPr b="1" sz="2200">
              <a:solidFill>
                <a:schemeClr val="dk1"/>
              </a:solidFill>
            </a:endParaRPr>
          </a:p>
          <a:p>
            <a:pPr indent="0" lvl="0" marL="457200" rtl="0" algn="l">
              <a:spcBef>
                <a:spcPts val="0"/>
              </a:spcBef>
              <a:spcAft>
                <a:spcPts val="0"/>
              </a:spcAft>
              <a:buNone/>
            </a:pPr>
            <a:r>
              <a:t/>
            </a:r>
            <a:endParaRPr b="1" sz="1900"/>
          </a:p>
          <a:p>
            <a:pPr indent="-349250" lvl="1" marL="914400" rtl="0" algn="l">
              <a:spcBef>
                <a:spcPts val="0"/>
              </a:spcBef>
              <a:spcAft>
                <a:spcPts val="0"/>
              </a:spcAft>
              <a:buClr>
                <a:schemeClr val="dk1"/>
              </a:buClr>
              <a:buSzPts val="1900"/>
              <a:buChar char="○"/>
            </a:pPr>
            <a:r>
              <a:rPr lang="en" sz="1900">
                <a:solidFill>
                  <a:schemeClr val="dk1"/>
                </a:solidFill>
              </a:rPr>
              <a:t>NPL still fall short of human-level understanding , many cases</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Such as  understanding idiomatic expressions, understanding sarcasm,</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Understanding context, figurative language etc..</a:t>
            </a:r>
            <a:endParaRPr sz="1900">
              <a:solidFill>
                <a:schemeClr val="dk1"/>
              </a:solidFill>
            </a:endParaRPr>
          </a:p>
          <a:p>
            <a:pPr indent="0" lvl="0" marL="0" rtl="0" algn="l">
              <a:spcBef>
                <a:spcPts val="16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t/>
            </a:r>
            <a:endParaRPr sz="1700"/>
          </a:p>
          <a:p>
            <a:pPr indent="0" lvl="0" marL="457200" rtl="0" algn="l">
              <a:spcBef>
                <a:spcPts val="0"/>
              </a:spcBef>
              <a:spcAft>
                <a:spcPts val="0"/>
              </a:spcAft>
              <a:buNone/>
            </a:pPr>
            <a:r>
              <a:t/>
            </a:r>
            <a:endParaRPr sz="1700"/>
          </a:p>
          <a:p>
            <a:pPr indent="0" lvl="0" marL="0" rtl="0" algn="l">
              <a:spcBef>
                <a:spcPts val="0"/>
              </a:spcBef>
              <a:spcAft>
                <a:spcPts val="0"/>
              </a:spcAft>
              <a:buNone/>
            </a:pPr>
            <a:r>
              <a:t/>
            </a:r>
            <a:endParaRPr/>
          </a:p>
        </p:txBody>
      </p:sp>
      <p:sp>
        <p:nvSpPr>
          <p:cNvPr id="508" name="Google Shape;508;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2200"/>
              <a:t>‹#›</a:t>
            </a:fld>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a:t>
            </a:r>
            <a:endParaRPr/>
          </a:p>
        </p:txBody>
      </p:sp>
      <p:sp>
        <p:nvSpPr>
          <p:cNvPr id="514" name="Google Shape;514;p33"/>
          <p:cNvSpPr txBox="1"/>
          <p:nvPr>
            <p:ph idx="1" type="body"/>
          </p:nvPr>
        </p:nvSpPr>
        <p:spPr>
          <a:xfrm>
            <a:off x="720000" y="1189350"/>
            <a:ext cx="7704000" cy="3650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b="1" lang="en" sz="2200">
                <a:solidFill>
                  <a:schemeClr val="dk1"/>
                </a:solidFill>
              </a:rPr>
              <a:t> NLP for Healthcare: </a:t>
            </a:r>
            <a:endParaRPr b="1" sz="2200">
              <a:solidFill>
                <a:schemeClr val="dk1"/>
              </a:solidFill>
            </a:endParaRPr>
          </a:p>
          <a:p>
            <a:pPr indent="0" lvl="0" marL="914400" rtl="0" algn="l">
              <a:spcBef>
                <a:spcPts val="0"/>
              </a:spcBef>
              <a:spcAft>
                <a:spcPts val="0"/>
              </a:spcAft>
              <a:buNone/>
            </a:pPr>
            <a:r>
              <a:t/>
            </a:r>
            <a:endParaRPr sz="17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 Developing NLP models to assist in areas such as research, patient care and public health by analyzing large amounts of medical data.</a:t>
            </a:r>
            <a:endParaRPr sz="1900">
              <a:solidFill>
                <a:schemeClr val="dk1"/>
              </a:solidFill>
            </a:endParaRPr>
          </a:p>
          <a:p>
            <a:pPr indent="0" lvl="0" marL="914400" rtl="0" algn="l">
              <a:spcBef>
                <a:spcPts val="1600"/>
              </a:spcBef>
              <a:spcAft>
                <a:spcPts val="0"/>
              </a:spcAft>
              <a:buNone/>
            </a:pPr>
            <a:r>
              <a:t/>
            </a:r>
            <a:endParaRPr sz="1700"/>
          </a:p>
          <a:p>
            <a:pPr indent="-368300" lvl="0" marL="457200" rtl="0" algn="l">
              <a:spcBef>
                <a:spcPts val="0"/>
              </a:spcBef>
              <a:spcAft>
                <a:spcPts val="0"/>
              </a:spcAft>
              <a:buClr>
                <a:schemeClr val="dk1"/>
              </a:buClr>
              <a:buSzPts val="2200"/>
              <a:buFont typeface="Nunito"/>
              <a:buChar char="●"/>
            </a:pPr>
            <a:r>
              <a:rPr b="1" lang="en" sz="2200">
                <a:solidFill>
                  <a:schemeClr val="dk1"/>
                </a:solidFill>
              </a:rPr>
              <a:t>Dialogue System :</a:t>
            </a:r>
            <a:endParaRPr b="1" sz="2200">
              <a:solidFill>
                <a:schemeClr val="dk1"/>
              </a:solidFill>
            </a:endParaRPr>
          </a:p>
          <a:p>
            <a:pPr indent="0" lvl="0" marL="457200" rtl="0" algn="l">
              <a:spcBef>
                <a:spcPts val="0"/>
              </a:spcBef>
              <a:spcAft>
                <a:spcPts val="0"/>
              </a:spcAft>
              <a:buNone/>
            </a:pPr>
            <a:r>
              <a:t/>
            </a:r>
            <a:endParaRPr b="1" sz="1900"/>
          </a:p>
          <a:p>
            <a:pPr indent="-349250" lvl="1" marL="914400" rtl="0" algn="l">
              <a:spcBef>
                <a:spcPts val="0"/>
              </a:spcBef>
              <a:spcAft>
                <a:spcPts val="0"/>
              </a:spcAft>
              <a:buClr>
                <a:schemeClr val="dk1"/>
              </a:buClr>
              <a:buSzPts val="1900"/>
              <a:buChar char="○"/>
            </a:pPr>
            <a:r>
              <a:rPr lang="en" sz="1900">
                <a:solidFill>
                  <a:schemeClr val="dk1"/>
                </a:solidFill>
              </a:rPr>
              <a:t>Developing advanced dialogue systems that can understand and respond to human language in a more natural and conversational way </a:t>
            </a:r>
            <a:endParaRPr sz="1900">
              <a:solidFill>
                <a:schemeClr val="dk1"/>
              </a:solidFill>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900"/>
          </a:p>
        </p:txBody>
      </p:sp>
      <p:sp>
        <p:nvSpPr>
          <p:cNvPr id="515" name="Google Shape;51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a:t>
            </a:r>
            <a:endParaRPr/>
          </a:p>
        </p:txBody>
      </p:sp>
      <p:sp>
        <p:nvSpPr>
          <p:cNvPr id="521" name="Google Shape;521;p3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b="1" lang="en" sz="2200">
                <a:solidFill>
                  <a:schemeClr val="dk1"/>
                </a:solidFill>
              </a:rPr>
              <a:t> NLP for low-resource languages :</a:t>
            </a:r>
            <a:endParaRPr b="1" sz="2200">
              <a:solidFill>
                <a:schemeClr val="dk1"/>
              </a:solidFill>
            </a:endParaRPr>
          </a:p>
          <a:p>
            <a:pPr indent="0" lvl="0" marL="914400" rtl="0" algn="l">
              <a:spcBef>
                <a:spcPts val="0"/>
              </a:spcBef>
              <a:spcAft>
                <a:spcPts val="0"/>
              </a:spcAft>
              <a:buNone/>
            </a:pPr>
            <a:r>
              <a:t/>
            </a:r>
            <a:endParaRPr sz="17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 Languages that have less resources and data available(under-resourced languages, sign languages, and endangered languages)</a:t>
            </a:r>
            <a:endParaRPr sz="1900">
              <a:solidFill>
                <a:schemeClr val="dk1"/>
              </a:solidFill>
            </a:endParaRPr>
          </a:p>
          <a:p>
            <a:pPr indent="0" lvl="0" marL="914400" rtl="0" algn="l">
              <a:spcBef>
                <a:spcPts val="1600"/>
              </a:spcBef>
              <a:spcAft>
                <a:spcPts val="0"/>
              </a:spcAft>
              <a:buNone/>
            </a:pPr>
            <a:r>
              <a:t/>
            </a:r>
            <a:endParaRPr sz="1700"/>
          </a:p>
          <a:p>
            <a:pPr indent="-368300" lvl="0" marL="457200" rtl="0" algn="l">
              <a:spcBef>
                <a:spcPts val="0"/>
              </a:spcBef>
              <a:spcAft>
                <a:spcPts val="0"/>
              </a:spcAft>
              <a:buClr>
                <a:schemeClr val="dk1"/>
              </a:buClr>
              <a:buSzPts val="2200"/>
              <a:buFont typeface="Nunito"/>
              <a:buChar char="●"/>
            </a:pPr>
            <a:r>
              <a:rPr b="1" lang="en" sz="2200">
                <a:solidFill>
                  <a:schemeClr val="dk1"/>
                </a:solidFill>
              </a:rPr>
              <a:t>NLP for social Media : </a:t>
            </a:r>
            <a:endParaRPr b="1" sz="2200">
              <a:solidFill>
                <a:schemeClr val="dk1"/>
              </a:solidFill>
            </a:endParaRPr>
          </a:p>
          <a:p>
            <a:pPr indent="0" lvl="0" marL="457200" rtl="0" algn="l">
              <a:spcBef>
                <a:spcPts val="0"/>
              </a:spcBef>
              <a:spcAft>
                <a:spcPts val="0"/>
              </a:spcAft>
              <a:buNone/>
            </a:pPr>
            <a:r>
              <a:t/>
            </a:r>
            <a:endParaRPr b="1" sz="1900"/>
          </a:p>
          <a:p>
            <a:pPr indent="-349250" lvl="1" marL="914400" rtl="0" algn="l">
              <a:spcBef>
                <a:spcPts val="0"/>
              </a:spcBef>
              <a:spcAft>
                <a:spcPts val="0"/>
              </a:spcAft>
              <a:buClr>
                <a:schemeClr val="dk1"/>
              </a:buClr>
              <a:buSzPts val="1900"/>
              <a:buChar char="○"/>
            </a:pPr>
            <a:r>
              <a:rPr lang="en" sz="1900">
                <a:solidFill>
                  <a:schemeClr val="dk1"/>
                </a:solidFill>
              </a:rPr>
              <a:t>Developing NLP models to handle the specific challenges of social media text, (such as informal language, emoji and emoticons)</a:t>
            </a:r>
            <a:endParaRPr sz="1900">
              <a:solidFill>
                <a:schemeClr val="dk1"/>
              </a:solidFill>
            </a:endParaRPr>
          </a:p>
          <a:p>
            <a:pPr indent="0" lvl="0" marL="914400" rtl="0" algn="l">
              <a:spcBef>
                <a:spcPts val="1600"/>
              </a:spcBef>
              <a:spcAft>
                <a:spcPts val="0"/>
              </a:spcAft>
              <a:buNone/>
            </a:pPr>
            <a:r>
              <a:t/>
            </a:r>
            <a:endParaRPr sz="1900">
              <a:solidFill>
                <a:schemeClr val="dk1"/>
              </a:solidFill>
            </a:endParaRPr>
          </a:p>
          <a:p>
            <a:pPr indent="0" lvl="0" marL="0" rtl="0" algn="l">
              <a:spcBef>
                <a:spcPts val="0"/>
              </a:spcBef>
              <a:spcAft>
                <a:spcPts val="0"/>
              </a:spcAft>
              <a:buNone/>
            </a:pPr>
            <a:r>
              <a:t/>
            </a:r>
            <a:endParaRPr/>
          </a:p>
        </p:txBody>
      </p:sp>
      <p:sp>
        <p:nvSpPr>
          <p:cNvPr id="522" name="Google Shape;522;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2200"/>
              <a:t>‹#›</a:t>
            </a:fld>
            <a:endParaRPr sz="2200"/>
          </a:p>
        </p:txBody>
      </p:sp>
      <p:pic>
        <p:nvPicPr>
          <p:cNvPr id="523" name="Google Shape;523;p34"/>
          <p:cNvPicPr preferRelativeResize="0"/>
          <p:nvPr/>
        </p:nvPicPr>
        <p:blipFill>
          <a:blip r:embed="rId3">
            <a:alphaModFix/>
          </a:blip>
          <a:stretch>
            <a:fillRect/>
          </a:stretch>
        </p:blipFill>
        <p:spPr>
          <a:xfrm>
            <a:off x="7048500" y="215350"/>
            <a:ext cx="1822625" cy="149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529" name="Google Shape;52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0" name="Google Shape;530;p35"/>
          <p:cNvSpPr txBox="1"/>
          <p:nvPr>
            <p:ph idx="1" type="body"/>
          </p:nvPr>
        </p:nvSpPr>
        <p:spPr>
          <a:xfrm>
            <a:off x="332350" y="1460150"/>
            <a:ext cx="7772400" cy="3394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900" u="sng">
                <a:solidFill>
                  <a:schemeClr val="hlink"/>
                </a:solidFill>
                <a:hlinkClick r:id="rId3"/>
              </a:rPr>
              <a:t>Wikipedia</a:t>
            </a:r>
            <a:r>
              <a:rPr lang="en" sz="1900"/>
              <a:t>: </a:t>
            </a:r>
            <a:r>
              <a:rPr lang="en" sz="1900" u="sng">
                <a:solidFill>
                  <a:schemeClr val="hlink"/>
                </a:solidFill>
                <a:hlinkClick r:id="rId4"/>
              </a:rPr>
              <a:t>https://en.wikipedia.org/wiki/Natural_language_generation</a:t>
            </a:r>
            <a:endParaRPr sz="1900"/>
          </a:p>
          <a:p>
            <a:pPr indent="0" lvl="0" marL="0" rtl="0" algn="l">
              <a:spcBef>
                <a:spcPts val="0"/>
              </a:spcBef>
              <a:spcAft>
                <a:spcPts val="0"/>
              </a:spcAft>
              <a:buNone/>
            </a:pPr>
            <a:r>
              <a:t/>
            </a:r>
            <a:endParaRPr sz="1900"/>
          </a:p>
          <a:p>
            <a:pPr indent="-349250" lvl="0" marL="457200" rtl="0" algn="l">
              <a:spcBef>
                <a:spcPts val="0"/>
              </a:spcBef>
              <a:spcAft>
                <a:spcPts val="0"/>
              </a:spcAft>
              <a:buClr>
                <a:schemeClr val="dk1"/>
              </a:buClr>
              <a:buSzPts val="1900"/>
              <a:buChar char="●"/>
            </a:pPr>
            <a:r>
              <a:rPr lang="en" sz="1900" u="sng">
                <a:solidFill>
                  <a:schemeClr val="hlink"/>
                </a:solidFill>
                <a:hlinkClick r:id="rId5"/>
              </a:rPr>
              <a:t>IBM</a:t>
            </a:r>
            <a:r>
              <a:rPr lang="en" sz="1900"/>
              <a:t>: </a:t>
            </a:r>
            <a:r>
              <a:rPr lang="en" sz="1900" u="sng">
                <a:solidFill>
                  <a:schemeClr val="hlink"/>
                </a:solidFill>
                <a:hlinkClick r:id="rId6"/>
              </a:rPr>
              <a:t>https://www.ibm.com/topics/natural-language-processing</a:t>
            </a:r>
            <a:endParaRPr sz="1900"/>
          </a:p>
          <a:p>
            <a:pPr indent="0" lvl="0" marL="0" rtl="0" algn="l">
              <a:spcBef>
                <a:spcPts val="0"/>
              </a:spcBef>
              <a:spcAft>
                <a:spcPts val="0"/>
              </a:spcAft>
              <a:buNone/>
            </a:pPr>
            <a:r>
              <a:t/>
            </a:r>
            <a:endParaRPr sz="1900"/>
          </a:p>
          <a:p>
            <a:pPr indent="-349250" lvl="0" marL="457200" rtl="0" algn="l">
              <a:spcBef>
                <a:spcPts val="0"/>
              </a:spcBef>
              <a:spcAft>
                <a:spcPts val="0"/>
              </a:spcAft>
              <a:buClr>
                <a:schemeClr val="dk1"/>
              </a:buClr>
              <a:buSzPts val="1900"/>
              <a:buChar char="●"/>
            </a:pPr>
            <a:r>
              <a:rPr lang="en" sz="1900" u="sng">
                <a:solidFill>
                  <a:schemeClr val="hlink"/>
                </a:solidFill>
                <a:hlinkClick r:id="rId7"/>
              </a:rPr>
              <a:t>https://learn.microsoft.com/en-us/azure/architecture/solution-ideas/articles/website-content-tag-suggestion-with-deep-learning-and-nlp</a:t>
            </a:r>
            <a:endParaRPr sz="1900"/>
          </a:p>
          <a:p>
            <a:pPr indent="0" lvl="0" marL="0" rtl="0" algn="l">
              <a:spcBef>
                <a:spcPts val="0"/>
              </a:spcBef>
              <a:spcAft>
                <a:spcPts val="0"/>
              </a:spcAft>
              <a:buNone/>
            </a:pPr>
            <a:r>
              <a:rPr lang="en" sz="1700"/>
              <a:t> </a:t>
            </a:r>
            <a:endParaRPr sz="1700"/>
          </a:p>
          <a:p>
            <a:pPr indent="0" lvl="0" marL="457200" rtl="0" algn="l">
              <a:spcBef>
                <a:spcPts val="0"/>
              </a:spcBef>
              <a:spcAft>
                <a:spcPts val="0"/>
              </a:spcAft>
              <a:buNone/>
            </a:pPr>
            <a:r>
              <a:rPr lang="en" sz="1700"/>
              <a:t>          </a:t>
            </a:r>
            <a:endParaRPr sz="1700"/>
          </a:p>
          <a:p>
            <a:pPr indent="0" lvl="0" marL="457200" rtl="0" algn="l">
              <a:spcBef>
                <a:spcPts val="0"/>
              </a:spcBef>
              <a:spcAft>
                <a:spcPts val="0"/>
              </a:spcAft>
              <a:buNone/>
            </a:pPr>
            <a:r>
              <a:t/>
            </a:r>
            <a:endParaRPr sz="1700"/>
          </a:p>
          <a:p>
            <a:pPr indent="0" lvl="0" marL="45720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457200" rtl="0" algn="l">
              <a:spcBef>
                <a:spcPts val="0"/>
              </a:spcBef>
              <a:spcAft>
                <a:spcPts val="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6"/>
          <p:cNvSpPr txBox="1"/>
          <p:nvPr>
            <p:ph type="title"/>
          </p:nvPr>
        </p:nvSpPr>
        <p:spPr>
          <a:xfrm>
            <a:off x="1878100" y="540000"/>
            <a:ext cx="5387700" cy="13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536" name="Google Shape;536;p36"/>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D</a:t>
            </a:r>
            <a:r>
              <a:rPr lang="en" sz="2000"/>
              <a:t>o you have any questions?</a:t>
            </a:r>
            <a:endParaRPr sz="2000"/>
          </a:p>
          <a:p>
            <a:pPr indent="0" lvl="0" marL="0" rtl="0" algn="ctr">
              <a:spcBef>
                <a:spcPts val="0"/>
              </a:spcBef>
              <a:spcAft>
                <a:spcPts val="0"/>
              </a:spcAft>
              <a:buNone/>
            </a:pPr>
            <a:r>
              <a:t/>
            </a:r>
            <a:endParaRPr/>
          </a:p>
        </p:txBody>
      </p:sp>
      <p:sp>
        <p:nvSpPr>
          <p:cNvPr id="537" name="Google Shape;537;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95" name="Google Shape;395;p19"/>
          <p:cNvSpPr txBox="1"/>
          <p:nvPr>
            <p:ph idx="2" type="title"/>
          </p:nvPr>
        </p:nvSpPr>
        <p:spPr>
          <a:xfrm>
            <a:off x="2411651" y="1332025"/>
            <a:ext cx="5575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NLP and NLG!! What are they??</a:t>
            </a:r>
            <a:endParaRPr/>
          </a:p>
        </p:txBody>
      </p:sp>
      <p:sp>
        <p:nvSpPr>
          <p:cNvPr id="396" name="Google Shape;396;p19"/>
          <p:cNvSpPr txBox="1"/>
          <p:nvPr>
            <p:ph idx="1" type="subTitle"/>
          </p:nvPr>
        </p:nvSpPr>
        <p:spPr>
          <a:xfrm>
            <a:off x="2411649" y="1786593"/>
            <a:ext cx="55752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familiar with the terms</a:t>
            </a:r>
            <a:endParaRPr/>
          </a:p>
        </p:txBody>
      </p:sp>
      <p:sp>
        <p:nvSpPr>
          <p:cNvPr id="397" name="Google Shape;397;p19"/>
          <p:cNvSpPr txBox="1"/>
          <p:nvPr>
            <p:ph idx="3" type="title"/>
          </p:nvPr>
        </p:nvSpPr>
        <p:spPr>
          <a:xfrm>
            <a:off x="1157149" y="1378850"/>
            <a:ext cx="892500" cy="8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98" name="Google Shape;398;p19"/>
          <p:cNvSpPr txBox="1"/>
          <p:nvPr>
            <p:ph idx="4" type="title"/>
          </p:nvPr>
        </p:nvSpPr>
        <p:spPr>
          <a:xfrm>
            <a:off x="2411651" y="2498879"/>
            <a:ext cx="5575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NLP Tasks and Text Generation</a:t>
            </a:r>
            <a:endParaRPr/>
          </a:p>
        </p:txBody>
      </p:sp>
      <p:sp>
        <p:nvSpPr>
          <p:cNvPr id="399" name="Google Shape;399;p19"/>
          <p:cNvSpPr txBox="1"/>
          <p:nvPr>
            <p:ph idx="5" type="subTitle"/>
          </p:nvPr>
        </p:nvSpPr>
        <p:spPr>
          <a:xfrm>
            <a:off x="2411649" y="2953447"/>
            <a:ext cx="55752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NLP tasks,  text generation, including the types of text generation systems, and the applications of text generation</a:t>
            </a:r>
            <a:endParaRPr/>
          </a:p>
        </p:txBody>
      </p:sp>
      <p:sp>
        <p:nvSpPr>
          <p:cNvPr id="400" name="Google Shape;400;p19"/>
          <p:cNvSpPr txBox="1"/>
          <p:nvPr>
            <p:ph idx="6" type="title"/>
          </p:nvPr>
        </p:nvSpPr>
        <p:spPr>
          <a:xfrm>
            <a:off x="1157149" y="2545711"/>
            <a:ext cx="892500" cy="8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01" name="Google Shape;401;p19"/>
          <p:cNvSpPr txBox="1"/>
          <p:nvPr>
            <p:ph idx="7" type="title"/>
          </p:nvPr>
        </p:nvSpPr>
        <p:spPr>
          <a:xfrm>
            <a:off x="2411651" y="3665732"/>
            <a:ext cx="5575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 and Future</a:t>
            </a:r>
            <a:endParaRPr/>
          </a:p>
        </p:txBody>
      </p:sp>
      <p:sp>
        <p:nvSpPr>
          <p:cNvPr id="402" name="Google Shape;402;p19"/>
          <p:cNvSpPr txBox="1"/>
          <p:nvPr>
            <p:ph idx="8" type="subTitle"/>
          </p:nvPr>
        </p:nvSpPr>
        <p:spPr>
          <a:xfrm>
            <a:off x="2411649" y="4120300"/>
            <a:ext cx="55752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like handling ambiguity and context, dealing with out-of-vocabulary words, and generating coherent and natural-sounding text and it’s future and trends</a:t>
            </a:r>
            <a:endParaRPr/>
          </a:p>
        </p:txBody>
      </p:sp>
      <p:sp>
        <p:nvSpPr>
          <p:cNvPr id="403" name="Google Shape;403;p19"/>
          <p:cNvSpPr txBox="1"/>
          <p:nvPr>
            <p:ph idx="9" type="title"/>
          </p:nvPr>
        </p:nvSpPr>
        <p:spPr>
          <a:xfrm>
            <a:off x="1157149" y="3712571"/>
            <a:ext cx="892500" cy="8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04" name="Google Shape;40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2200"/>
              <a:t>‹#›</a:t>
            </a:fld>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0"/>
          <p:cNvSpPr txBox="1"/>
          <p:nvPr>
            <p:ph type="title"/>
          </p:nvPr>
        </p:nvSpPr>
        <p:spPr>
          <a:xfrm>
            <a:off x="720000" y="2271575"/>
            <a:ext cx="5067600" cy="13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NLP and NLG</a:t>
            </a:r>
            <a:endParaRPr/>
          </a:p>
        </p:txBody>
      </p:sp>
      <p:sp>
        <p:nvSpPr>
          <p:cNvPr id="410" name="Google Shape;410;p20"/>
          <p:cNvSpPr txBox="1"/>
          <p:nvPr>
            <p:ph idx="2" type="title"/>
          </p:nvPr>
        </p:nvSpPr>
        <p:spPr>
          <a:xfrm>
            <a:off x="842802" y="539500"/>
            <a:ext cx="1428000" cy="13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11" name="Google Shape;411;p20"/>
          <p:cNvSpPr txBox="1"/>
          <p:nvPr>
            <p:ph idx="1" type="subTitle"/>
          </p:nvPr>
        </p:nvSpPr>
        <p:spPr>
          <a:xfrm>
            <a:off x="720000" y="3605975"/>
            <a:ext cx="50676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Getting familiar with the terms</a:t>
            </a:r>
            <a:endParaRPr/>
          </a:p>
        </p:txBody>
      </p:sp>
      <p:sp>
        <p:nvSpPr>
          <p:cNvPr id="412" name="Google Shape;41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2200"/>
              <a:t>‹#›</a:t>
            </a:fld>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1"/>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and NLG</a:t>
            </a:r>
            <a:endParaRPr/>
          </a:p>
        </p:txBody>
      </p:sp>
      <p:sp>
        <p:nvSpPr>
          <p:cNvPr id="418" name="Google Shape;418;p21"/>
          <p:cNvSpPr txBox="1"/>
          <p:nvPr>
            <p:ph idx="4294967295" type="body"/>
          </p:nvPr>
        </p:nvSpPr>
        <p:spPr>
          <a:xfrm>
            <a:off x="332350" y="1460150"/>
            <a:ext cx="7772400" cy="33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 	Natural Language Processing</a:t>
            </a:r>
            <a:endParaRPr b="1" sz="1900"/>
          </a:p>
          <a:p>
            <a:pPr indent="-349250" lvl="0" marL="457200" rtl="0" algn="l">
              <a:spcBef>
                <a:spcPts val="1600"/>
              </a:spcBef>
              <a:spcAft>
                <a:spcPts val="0"/>
              </a:spcAft>
              <a:buSzPts val="1900"/>
              <a:buChar char="●"/>
            </a:pPr>
            <a:r>
              <a:rPr lang="en" sz="1900"/>
              <a:t>A subfield of Artificial Intelligence and Computer Science</a:t>
            </a:r>
            <a:endParaRPr sz="1900"/>
          </a:p>
          <a:p>
            <a:pPr indent="-349250" lvl="0" marL="457200" rtl="0" algn="l">
              <a:spcBef>
                <a:spcPts val="0"/>
              </a:spcBef>
              <a:spcAft>
                <a:spcPts val="0"/>
              </a:spcAft>
              <a:buSzPts val="1900"/>
              <a:buChar char="●"/>
            </a:pPr>
            <a:r>
              <a:rPr lang="en" sz="1900"/>
              <a:t>Focuses on the interaction between computers and humans in natural language</a:t>
            </a:r>
            <a:endParaRPr sz="1900"/>
          </a:p>
          <a:p>
            <a:pPr indent="-349250" lvl="0" marL="457200" rtl="0" algn="l">
              <a:spcBef>
                <a:spcPts val="0"/>
              </a:spcBef>
              <a:spcAft>
                <a:spcPts val="0"/>
              </a:spcAft>
              <a:buSzPts val="1900"/>
              <a:buChar char="●"/>
            </a:pPr>
            <a:r>
              <a:rPr lang="en" sz="1900"/>
              <a:t>We develop algorithms and models that can understand, interpret, and generate human language</a:t>
            </a:r>
            <a:endParaRPr sz="1900"/>
          </a:p>
          <a:p>
            <a:pPr indent="-349250" lvl="0" marL="457200" rtl="0" algn="l">
              <a:spcBef>
                <a:spcPts val="0"/>
              </a:spcBef>
              <a:spcAft>
                <a:spcPts val="0"/>
              </a:spcAft>
              <a:buSzPts val="1900"/>
              <a:buChar char="●"/>
            </a:pPr>
            <a:r>
              <a:rPr lang="en" sz="1900"/>
              <a:t>Common NLP tasks: text classification, summarization, and question answering.</a:t>
            </a:r>
            <a:endParaRPr sz="1900"/>
          </a:p>
          <a:p>
            <a:pPr indent="0" lvl="0" marL="0" rtl="0" algn="l">
              <a:spcBef>
                <a:spcPts val="1600"/>
              </a:spcBef>
              <a:spcAft>
                <a:spcPts val="0"/>
              </a:spcAft>
              <a:buNone/>
            </a:pPr>
            <a:r>
              <a:t/>
            </a:r>
            <a:endParaRPr sz="1700"/>
          </a:p>
          <a:p>
            <a:pPr indent="0" lvl="0" marL="0" rtl="0" algn="l">
              <a:spcBef>
                <a:spcPts val="1600"/>
              </a:spcBef>
              <a:spcAft>
                <a:spcPts val="0"/>
              </a:spcAft>
              <a:buNone/>
            </a:pPr>
            <a:r>
              <a:rPr lang="en" sz="1700"/>
              <a:t> </a:t>
            </a:r>
            <a:endParaRPr sz="1700"/>
          </a:p>
          <a:p>
            <a:pPr indent="0" lvl="0" marL="457200" rtl="0" algn="l">
              <a:spcBef>
                <a:spcPts val="1600"/>
              </a:spcBef>
              <a:spcAft>
                <a:spcPts val="0"/>
              </a:spcAft>
              <a:buNone/>
            </a:pPr>
            <a:r>
              <a:rPr lang="en" sz="1700"/>
              <a:t>          </a:t>
            </a:r>
            <a:endParaRPr sz="1700"/>
          </a:p>
          <a:p>
            <a:pPr indent="0" lvl="0" marL="457200" rtl="0" algn="l">
              <a:spcBef>
                <a:spcPts val="1600"/>
              </a:spcBef>
              <a:spcAft>
                <a:spcPts val="0"/>
              </a:spcAft>
              <a:buNone/>
            </a:pPr>
            <a:r>
              <a:t/>
            </a:r>
            <a:endParaRPr sz="1700"/>
          </a:p>
          <a:p>
            <a:pPr indent="0" lvl="0" marL="45720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rPr lang="en" sz="1700"/>
              <a:t>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457200" rtl="0" algn="l">
              <a:spcBef>
                <a:spcPts val="1600"/>
              </a:spcBef>
              <a:spcAft>
                <a:spcPts val="1600"/>
              </a:spcAft>
              <a:buNone/>
            </a:pPr>
            <a:r>
              <a:t/>
            </a:r>
            <a:endParaRPr sz="1700"/>
          </a:p>
        </p:txBody>
      </p:sp>
      <p:sp>
        <p:nvSpPr>
          <p:cNvPr id="419" name="Google Shape;41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2200"/>
              <a:t>‹#›</a:t>
            </a:fld>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0" st="0"/>
                                            </p:txEl>
                                          </p:spTgt>
                                        </p:tgtEl>
                                        <p:attrNameLst>
                                          <p:attrName>style.visibility</p:attrName>
                                        </p:attrNameLst>
                                      </p:cBhvr>
                                      <p:to>
                                        <p:strVal val="visible"/>
                                      </p:to>
                                    </p:set>
                                    <p:animEffect filter="fade" transition="in">
                                      <p:cBhvr>
                                        <p:cTn dur="500"/>
                                        <p:tgtEl>
                                          <p:spTgt spid="4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1" st="1"/>
                                            </p:txEl>
                                          </p:spTgt>
                                        </p:tgtEl>
                                        <p:attrNameLst>
                                          <p:attrName>style.visibility</p:attrName>
                                        </p:attrNameLst>
                                      </p:cBhvr>
                                      <p:to>
                                        <p:strVal val="visible"/>
                                      </p:to>
                                    </p:set>
                                    <p:animEffect filter="fade" transition="in">
                                      <p:cBhvr>
                                        <p:cTn dur="500"/>
                                        <p:tgtEl>
                                          <p:spTgt spid="4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2" st="2"/>
                                            </p:txEl>
                                          </p:spTgt>
                                        </p:tgtEl>
                                        <p:attrNameLst>
                                          <p:attrName>style.visibility</p:attrName>
                                        </p:attrNameLst>
                                      </p:cBhvr>
                                      <p:to>
                                        <p:strVal val="visible"/>
                                      </p:to>
                                    </p:set>
                                    <p:animEffect filter="fade" transition="in">
                                      <p:cBhvr>
                                        <p:cTn dur="500"/>
                                        <p:tgtEl>
                                          <p:spTgt spid="4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3" st="3"/>
                                            </p:txEl>
                                          </p:spTgt>
                                        </p:tgtEl>
                                        <p:attrNameLst>
                                          <p:attrName>style.visibility</p:attrName>
                                        </p:attrNameLst>
                                      </p:cBhvr>
                                      <p:to>
                                        <p:strVal val="visible"/>
                                      </p:to>
                                    </p:set>
                                    <p:animEffect filter="fade" transition="in">
                                      <p:cBhvr>
                                        <p:cTn dur="500"/>
                                        <p:tgtEl>
                                          <p:spTgt spid="4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4" st="4"/>
                                            </p:txEl>
                                          </p:spTgt>
                                        </p:tgtEl>
                                        <p:attrNameLst>
                                          <p:attrName>style.visibility</p:attrName>
                                        </p:attrNameLst>
                                      </p:cBhvr>
                                      <p:to>
                                        <p:strVal val="visible"/>
                                      </p:to>
                                    </p:set>
                                    <p:animEffect filter="fade" transition="in">
                                      <p:cBhvr>
                                        <p:cTn dur="500"/>
                                        <p:tgtEl>
                                          <p:spTgt spid="4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5" st="5"/>
                                            </p:txEl>
                                          </p:spTgt>
                                        </p:tgtEl>
                                        <p:attrNameLst>
                                          <p:attrName>style.visibility</p:attrName>
                                        </p:attrNameLst>
                                      </p:cBhvr>
                                      <p:to>
                                        <p:strVal val="visible"/>
                                      </p:to>
                                    </p:set>
                                    <p:animEffect filter="fade" transition="in">
                                      <p:cBhvr>
                                        <p:cTn dur="500"/>
                                        <p:tgtEl>
                                          <p:spTgt spid="4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6" st="6"/>
                                            </p:txEl>
                                          </p:spTgt>
                                        </p:tgtEl>
                                        <p:attrNameLst>
                                          <p:attrName>style.visibility</p:attrName>
                                        </p:attrNameLst>
                                      </p:cBhvr>
                                      <p:to>
                                        <p:strVal val="visible"/>
                                      </p:to>
                                    </p:set>
                                    <p:animEffect filter="fade" transition="in">
                                      <p:cBhvr>
                                        <p:cTn dur="500"/>
                                        <p:tgtEl>
                                          <p:spTgt spid="4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7" st="7"/>
                                            </p:txEl>
                                          </p:spTgt>
                                        </p:tgtEl>
                                        <p:attrNameLst>
                                          <p:attrName>style.visibility</p:attrName>
                                        </p:attrNameLst>
                                      </p:cBhvr>
                                      <p:to>
                                        <p:strVal val="visible"/>
                                      </p:to>
                                    </p:set>
                                    <p:animEffect filter="fade" transition="in">
                                      <p:cBhvr>
                                        <p:cTn dur="500"/>
                                        <p:tgtEl>
                                          <p:spTgt spid="41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8" st="8"/>
                                            </p:txEl>
                                          </p:spTgt>
                                        </p:tgtEl>
                                        <p:attrNameLst>
                                          <p:attrName>style.visibility</p:attrName>
                                        </p:attrNameLst>
                                      </p:cBhvr>
                                      <p:to>
                                        <p:strVal val="visible"/>
                                      </p:to>
                                    </p:set>
                                    <p:animEffect filter="fade" transition="in">
                                      <p:cBhvr>
                                        <p:cTn dur="500"/>
                                        <p:tgtEl>
                                          <p:spTgt spid="41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9" st="9"/>
                                            </p:txEl>
                                          </p:spTgt>
                                        </p:tgtEl>
                                        <p:attrNameLst>
                                          <p:attrName>style.visibility</p:attrName>
                                        </p:attrNameLst>
                                      </p:cBhvr>
                                      <p:to>
                                        <p:strVal val="visible"/>
                                      </p:to>
                                    </p:set>
                                    <p:animEffect filter="fade" transition="in">
                                      <p:cBhvr>
                                        <p:cTn dur="500"/>
                                        <p:tgtEl>
                                          <p:spTgt spid="41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10" st="10"/>
                                            </p:txEl>
                                          </p:spTgt>
                                        </p:tgtEl>
                                        <p:attrNameLst>
                                          <p:attrName>style.visibility</p:attrName>
                                        </p:attrNameLst>
                                      </p:cBhvr>
                                      <p:to>
                                        <p:strVal val="visible"/>
                                      </p:to>
                                    </p:set>
                                    <p:animEffect filter="fade" transition="in">
                                      <p:cBhvr>
                                        <p:cTn dur="500"/>
                                        <p:tgtEl>
                                          <p:spTgt spid="41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11" st="11"/>
                                            </p:txEl>
                                          </p:spTgt>
                                        </p:tgtEl>
                                        <p:attrNameLst>
                                          <p:attrName>style.visibility</p:attrName>
                                        </p:attrNameLst>
                                      </p:cBhvr>
                                      <p:to>
                                        <p:strVal val="visible"/>
                                      </p:to>
                                    </p:set>
                                    <p:animEffect filter="fade" transition="in">
                                      <p:cBhvr>
                                        <p:cTn dur="500"/>
                                        <p:tgtEl>
                                          <p:spTgt spid="41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12" st="12"/>
                                            </p:txEl>
                                          </p:spTgt>
                                        </p:tgtEl>
                                        <p:attrNameLst>
                                          <p:attrName>style.visibility</p:attrName>
                                        </p:attrNameLst>
                                      </p:cBhvr>
                                      <p:to>
                                        <p:strVal val="visible"/>
                                      </p:to>
                                    </p:set>
                                    <p:animEffect filter="fade" transition="in">
                                      <p:cBhvr>
                                        <p:cTn dur="500"/>
                                        <p:tgtEl>
                                          <p:spTgt spid="41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13" st="13"/>
                                            </p:txEl>
                                          </p:spTgt>
                                        </p:tgtEl>
                                        <p:attrNameLst>
                                          <p:attrName>style.visibility</p:attrName>
                                        </p:attrNameLst>
                                      </p:cBhvr>
                                      <p:to>
                                        <p:strVal val="visible"/>
                                      </p:to>
                                    </p:set>
                                    <p:animEffect filter="fade" transition="in">
                                      <p:cBhvr>
                                        <p:cTn dur="500"/>
                                        <p:tgtEl>
                                          <p:spTgt spid="41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14" st="14"/>
                                            </p:txEl>
                                          </p:spTgt>
                                        </p:tgtEl>
                                        <p:attrNameLst>
                                          <p:attrName>style.visibility</p:attrName>
                                        </p:attrNameLst>
                                      </p:cBhvr>
                                      <p:to>
                                        <p:strVal val="visible"/>
                                      </p:to>
                                    </p:set>
                                    <p:animEffect filter="fade" transition="in">
                                      <p:cBhvr>
                                        <p:cTn dur="500"/>
                                        <p:tgtEl>
                                          <p:spTgt spid="41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15" st="15"/>
                                            </p:txEl>
                                          </p:spTgt>
                                        </p:tgtEl>
                                        <p:attrNameLst>
                                          <p:attrName>style.visibility</p:attrName>
                                        </p:attrNameLst>
                                      </p:cBhvr>
                                      <p:to>
                                        <p:strVal val="visible"/>
                                      </p:to>
                                    </p:set>
                                    <p:animEffect filter="fade" transition="in">
                                      <p:cBhvr>
                                        <p:cTn dur="500"/>
                                        <p:tgtEl>
                                          <p:spTgt spid="41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16" st="16"/>
                                            </p:txEl>
                                          </p:spTgt>
                                        </p:tgtEl>
                                        <p:attrNameLst>
                                          <p:attrName>style.visibility</p:attrName>
                                        </p:attrNameLst>
                                      </p:cBhvr>
                                      <p:to>
                                        <p:strVal val="visible"/>
                                      </p:to>
                                    </p:set>
                                    <p:animEffect filter="fade" transition="in">
                                      <p:cBhvr>
                                        <p:cTn dur="500"/>
                                        <p:tgtEl>
                                          <p:spTgt spid="41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17" st="17"/>
                                            </p:txEl>
                                          </p:spTgt>
                                        </p:tgtEl>
                                        <p:attrNameLst>
                                          <p:attrName>style.visibility</p:attrName>
                                        </p:attrNameLst>
                                      </p:cBhvr>
                                      <p:to>
                                        <p:strVal val="visible"/>
                                      </p:to>
                                    </p:set>
                                    <p:animEffect filter="fade" transition="in">
                                      <p:cBhvr>
                                        <p:cTn dur="500"/>
                                        <p:tgtEl>
                                          <p:spTgt spid="418">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2"/>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and NLG</a:t>
            </a:r>
            <a:endParaRPr/>
          </a:p>
        </p:txBody>
      </p:sp>
      <p:sp>
        <p:nvSpPr>
          <p:cNvPr id="425" name="Google Shape;425;p22"/>
          <p:cNvSpPr txBox="1"/>
          <p:nvPr>
            <p:ph idx="4294967295" type="body"/>
          </p:nvPr>
        </p:nvSpPr>
        <p:spPr>
          <a:xfrm>
            <a:off x="332350" y="1460150"/>
            <a:ext cx="7772400" cy="33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 	</a:t>
            </a:r>
            <a:r>
              <a:rPr b="1" lang="en" sz="1900"/>
              <a:t>Natural</a:t>
            </a:r>
            <a:r>
              <a:rPr b="1" lang="en" sz="1900"/>
              <a:t> Language Generation</a:t>
            </a:r>
            <a:endParaRPr b="1" sz="1900"/>
          </a:p>
          <a:p>
            <a:pPr indent="-349250" lvl="0" marL="457200" rtl="0" algn="l">
              <a:spcBef>
                <a:spcPts val="1600"/>
              </a:spcBef>
              <a:spcAft>
                <a:spcPts val="0"/>
              </a:spcAft>
              <a:buSzPts val="1900"/>
              <a:buChar char="●"/>
            </a:pPr>
            <a:r>
              <a:rPr lang="en" sz="1900"/>
              <a:t>A subfield of AI that focuses on the automatic generation of human-like text.</a:t>
            </a:r>
            <a:endParaRPr sz="1900"/>
          </a:p>
          <a:p>
            <a:pPr indent="-349250" lvl="0" marL="457200" rtl="0" algn="l">
              <a:spcBef>
                <a:spcPts val="0"/>
              </a:spcBef>
              <a:spcAft>
                <a:spcPts val="0"/>
              </a:spcAft>
              <a:buSzPts val="1900"/>
              <a:buChar char="●"/>
            </a:pPr>
            <a:r>
              <a:rPr lang="en" sz="1900"/>
              <a:t>Text with appropriate grammar, vocabulary and style</a:t>
            </a:r>
            <a:endParaRPr sz="1900"/>
          </a:p>
          <a:p>
            <a:pPr indent="-349250" lvl="0" marL="457200" rtl="0" algn="l">
              <a:spcBef>
                <a:spcPts val="0"/>
              </a:spcBef>
              <a:spcAft>
                <a:spcPts val="0"/>
              </a:spcAft>
              <a:buSzPts val="1900"/>
              <a:buChar char="●"/>
            </a:pPr>
            <a:r>
              <a:rPr lang="en" sz="1900"/>
              <a:t>Common NLG use cases: content creation, customer service, business intelligence, and more</a:t>
            </a:r>
            <a:endParaRPr sz="1900"/>
          </a:p>
          <a:p>
            <a:pPr indent="0" lvl="0" marL="0" rtl="0" algn="l">
              <a:spcBef>
                <a:spcPts val="1600"/>
              </a:spcBef>
              <a:spcAft>
                <a:spcPts val="0"/>
              </a:spcAft>
              <a:buNone/>
            </a:pPr>
            <a:r>
              <a:t/>
            </a:r>
            <a:endParaRPr sz="1700"/>
          </a:p>
          <a:p>
            <a:pPr indent="0" lvl="0" marL="0" rtl="0" algn="l">
              <a:spcBef>
                <a:spcPts val="1600"/>
              </a:spcBef>
              <a:spcAft>
                <a:spcPts val="0"/>
              </a:spcAft>
              <a:buNone/>
            </a:pPr>
            <a:r>
              <a:rPr lang="en" sz="1700"/>
              <a:t> </a:t>
            </a:r>
            <a:endParaRPr sz="1700"/>
          </a:p>
          <a:p>
            <a:pPr indent="0" lvl="0" marL="457200" rtl="0" algn="l">
              <a:spcBef>
                <a:spcPts val="1600"/>
              </a:spcBef>
              <a:spcAft>
                <a:spcPts val="0"/>
              </a:spcAft>
              <a:buNone/>
            </a:pPr>
            <a:r>
              <a:rPr lang="en" sz="1700"/>
              <a:t>          </a:t>
            </a:r>
            <a:endParaRPr sz="1700"/>
          </a:p>
          <a:p>
            <a:pPr indent="0" lvl="0" marL="457200" rtl="0" algn="l">
              <a:spcBef>
                <a:spcPts val="1600"/>
              </a:spcBef>
              <a:spcAft>
                <a:spcPts val="0"/>
              </a:spcAft>
              <a:buNone/>
            </a:pPr>
            <a:r>
              <a:t/>
            </a:r>
            <a:endParaRPr sz="1700"/>
          </a:p>
          <a:p>
            <a:pPr indent="0" lvl="0" marL="45720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rPr lang="en" sz="1700"/>
              <a:t>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457200" rtl="0" algn="l">
              <a:spcBef>
                <a:spcPts val="1600"/>
              </a:spcBef>
              <a:spcAft>
                <a:spcPts val="1600"/>
              </a:spcAft>
              <a:buNone/>
            </a:pPr>
            <a:r>
              <a:t/>
            </a:r>
            <a:endParaRPr sz="1700"/>
          </a:p>
        </p:txBody>
      </p:sp>
      <p:sp>
        <p:nvSpPr>
          <p:cNvPr id="426" name="Google Shape;42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2200"/>
              <a:t>‹#›</a:t>
            </a:fld>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0" st="0"/>
                                            </p:txEl>
                                          </p:spTgt>
                                        </p:tgtEl>
                                        <p:attrNameLst>
                                          <p:attrName>style.visibility</p:attrName>
                                        </p:attrNameLst>
                                      </p:cBhvr>
                                      <p:to>
                                        <p:strVal val="visible"/>
                                      </p:to>
                                    </p:set>
                                    <p:animEffect filter="fade" transition="in">
                                      <p:cBhvr>
                                        <p:cTn dur="500"/>
                                        <p:tgtEl>
                                          <p:spTgt spid="4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 st="1"/>
                                            </p:txEl>
                                          </p:spTgt>
                                        </p:tgtEl>
                                        <p:attrNameLst>
                                          <p:attrName>style.visibility</p:attrName>
                                        </p:attrNameLst>
                                      </p:cBhvr>
                                      <p:to>
                                        <p:strVal val="visible"/>
                                      </p:to>
                                    </p:set>
                                    <p:animEffect filter="fade" transition="in">
                                      <p:cBhvr>
                                        <p:cTn dur="500"/>
                                        <p:tgtEl>
                                          <p:spTgt spid="4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2" st="2"/>
                                            </p:txEl>
                                          </p:spTgt>
                                        </p:tgtEl>
                                        <p:attrNameLst>
                                          <p:attrName>style.visibility</p:attrName>
                                        </p:attrNameLst>
                                      </p:cBhvr>
                                      <p:to>
                                        <p:strVal val="visible"/>
                                      </p:to>
                                    </p:set>
                                    <p:animEffect filter="fade" transition="in">
                                      <p:cBhvr>
                                        <p:cTn dur="500"/>
                                        <p:tgtEl>
                                          <p:spTgt spid="4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3" st="3"/>
                                            </p:txEl>
                                          </p:spTgt>
                                        </p:tgtEl>
                                        <p:attrNameLst>
                                          <p:attrName>style.visibility</p:attrName>
                                        </p:attrNameLst>
                                      </p:cBhvr>
                                      <p:to>
                                        <p:strVal val="visible"/>
                                      </p:to>
                                    </p:set>
                                    <p:animEffect filter="fade" transition="in">
                                      <p:cBhvr>
                                        <p:cTn dur="500"/>
                                        <p:tgtEl>
                                          <p:spTgt spid="4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4" st="4"/>
                                            </p:txEl>
                                          </p:spTgt>
                                        </p:tgtEl>
                                        <p:attrNameLst>
                                          <p:attrName>style.visibility</p:attrName>
                                        </p:attrNameLst>
                                      </p:cBhvr>
                                      <p:to>
                                        <p:strVal val="visible"/>
                                      </p:to>
                                    </p:set>
                                    <p:animEffect filter="fade" transition="in">
                                      <p:cBhvr>
                                        <p:cTn dur="500"/>
                                        <p:tgtEl>
                                          <p:spTgt spid="4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5" st="5"/>
                                            </p:txEl>
                                          </p:spTgt>
                                        </p:tgtEl>
                                        <p:attrNameLst>
                                          <p:attrName>style.visibility</p:attrName>
                                        </p:attrNameLst>
                                      </p:cBhvr>
                                      <p:to>
                                        <p:strVal val="visible"/>
                                      </p:to>
                                    </p:set>
                                    <p:animEffect filter="fade" transition="in">
                                      <p:cBhvr>
                                        <p:cTn dur="500"/>
                                        <p:tgtEl>
                                          <p:spTgt spid="4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6" st="6"/>
                                            </p:txEl>
                                          </p:spTgt>
                                        </p:tgtEl>
                                        <p:attrNameLst>
                                          <p:attrName>style.visibility</p:attrName>
                                        </p:attrNameLst>
                                      </p:cBhvr>
                                      <p:to>
                                        <p:strVal val="visible"/>
                                      </p:to>
                                    </p:set>
                                    <p:animEffect filter="fade" transition="in">
                                      <p:cBhvr>
                                        <p:cTn dur="500"/>
                                        <p:tgtEl>
                                          <p:spTgt spid="4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7" st="7"/>
                                            </p:txEl>
                                          </p:spTgt>
                                        </p:tgtEl>
                                        <p:attrNameLst>
                                          <p:attrName>style.visibility</p:attrName>
                                        </p:attrNameLst>
                                      </p:cBhvr>
                                      <p:to>
                                        <p:strVal val="visible"/>
                                      </p:to>
                                    </p:set>
                                    <p:animEffect filter="fade" transition="in">
                                      <p:cBhvr>
                                        <p:cTn dur="500"/>
                                        <p:tgtEl>
                                          <p:spTgt spid="42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8" st="8"/>
                                            </p:txEl>
                                          </p:spTgt>
                                        </p:tgtEl>
                                        <p:attrNameLst>
                                          <p:attrName>style.visibility</p:attrName>
                                        </p:attrNameLst>
                                      </p:cBhvr>
                                      <p:to>
                                        <p:strVal val="visible"/>
                                      </p:to>
                                    </p:set>
                                    <p:animEffect filter="fade" transition="in">
                                      <p:cBhvr>
                                        <p:cTn dur="500"/>
                                        <p:tgtEl>
                                          <p:spTgt spid="42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9" st="9"/>
                                            </p:txEl>
                                          </p:spTgt>
                                        </p:tgtEl>
                                        <p:attrNameLst>
                                          <p:attrName>style.visibility</p:attrName>
                                        </p:attrNameLst>
                                      </p:cBhvr>
                                      <p:to>
                                        <p:strVal val="visible"/>
                                      </p:to>
                                    </p:set>
                                    <p:animEffect filter="fade" transition="in">
                                      <p:cBhvr>
                                        <p:cTn dur="500"/>
                                        <p:tgtEl>
                                          <p:spTgt spid="42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0" st="10"/>
                                            </p:txEl>
                                          </p:spTgt>
                                        </p:tgtEl>
                                        <p:attrNameLst>
                                          <p:attrName>style.visibility</p:attrName>
                                        </p:attrNameLst>
                                      </p:cBhvr>
                                      <p:to>
                                        <p:strVal val="visible"/>
                                      </p:to>
                                    </p:set>
                                    <p:animEffect filter="fade" transition="in">
                                      <p:cBhvr>
                                        <p:cTn dur="500"/>
                                        <p:tgtEl>
                                          <p:spTgt spid="42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1" st="11"/>
                                            </p:txEl>
                                          </p:spTgt>
                                        </p:tgtEl>
                                        <p:attrNameLst>
                                          <p:attrName>style.visibility</p:attrName>
                                        </p:attrNameLst>
                                      </p:cBhvr>
                                      <p:to>
                                        <p:strVal val="visible"/>
                                      </p:to>
                                    </p:set>
                                    <p:animEffect filter="fade" transition="in">
                                      <p:cBhvr>
                                        <p:cTn dur="500"/>
                                        <p:tgtEl>
                                          <p:spTgt spid="42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2" st="12"/>
                                            </p:txEl>
                                          </p:spTgt>
                                        </p:tgtEl>
                                        <p:attrNameLst>
                                          <p:attrName>style.visibility</p:attrName>
                                        </p:attrNameLst>
                                      </p:cBhvr>
                                      <p:to>
                                        <p:strVal val="visible"/>
                                      </p:to>
                                    </p:set>
                                    <p:animEffect filter="fade" transition="in">
                                      <p:cBhvr>
                                        <p:cTn dur="500"/>
                                        <p:tgtEl>
                                          <p:spTgt spid="42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3" st="13"/>
                                            </p:txEl>
                                          </p:spTgt>
                                        </p:tgtEl>
                                        <p:attrNameLst>
                                          <p:attrName>style.visibility</p:attrName>
                                        </p:attrNameLst>
                                      </p:cBhvr>
                                      <p:to>
                                        <p:strVal val="visible"/>
                                      </p:to>
                                    </p:set>
                                    <p:animEffect filter="fade" transition="in">
                                      <p:cBhvr>
                                        <p:cTn dur="500"/>
                                        <p:tgtEl>
                                          <p:spTgt spid="42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4" st="14"/>
                                            </p:txEl>
                                          </p:spTgt>
                                        </p:tgtEl>
                                        <p:attrNameLst>
                                          <p:attrName>style.visibility</p:attrName>
                                        </p:attrNameLst>
                                      </p:cBhvr>
                                      <p:to>
                                        <p:strVal val="visible"/>
                                      </p:to>
                                    </p:set>
                                    <p:animEffect filter="fade" transition="in">
                                      <p:cBhvr>
                                        <p:cTn dur="500"/>
                                        <p:tgtEl>
                                          <p:spTgt spid="42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5" st="15"/>
                                            </p:txEl>
                                          </p:spTgt>
                                        </p:tgtEl>
                                        <p:attrNameLst>
                                          <p:attrName>style.visibility</p:attrName>
                                        </p:attrNameLst>
                                      </p:cBhvr>
                                      <p:to>
                                        <p:strVal val="visible"/>
                                      </p:to>
                                    </p:set>
                                    <p:animEffect filter="fade" transition="in">
                                      <p:cBhvr>
                                        <p:cTn dur="500"/>
                                        <p:tgtEl>
                                          <p:spTgt spid="425">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6" st="16"/>
                                            </p:txEl>
                                          </p:spTgt>
                                        </p:tgtEl>
                                        <p:attrNameLst>
                                          <p:attrName>style.visibility</p:attrName>
                                        </p:attrNameLst>
                                      </p:cBhvr>
                                      <p:to>
                                        <p:strVal val="visible"/>
                                      </p:to>
                                    </p:set>
                                    <p:animEffect filter="fade" transition="in">
                                      <p:cBhvr>
                                        <p:cTn dur="500"/>
                                        <p:tgtEl>
                                          <p:spTgt spid="425">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3"/>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and NLG</a:t>
            </a:r>
            <a:endParaRPr/>
          </a:p>
        </p:txBody>
      </p:sp>
      <p:sp>
        <p:nvSpPr>
          <p:cNvPr id="432" name="Google Shape;432;p23"/>
          <p:cNvSpPr txBox="1"/>
          <p:nvPr>
            <p:ph idx="4294967295" type="body"/>
          </p:nvPr>
        </p:nvSpPr>
        <p:spPr>
          <a:xfrm>
            <a:off x="332350" y="1460150"/>
            <a:ext cx="77724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 	Differences</a:t>
            </a:r>
            <a:endParaRPr b="1" sz="1900"/>
          </a:p>
          <a:p>
            <a:pPr indent="0" lvl="0" marL="0" rtl="0" algn="l">
              <a:spcBef>
                <a:spcPts val="1600"/>
              </a:spcBef>
              <a:spcAft>
                <a:spcPts val="0"/>
              </a:spcAft>
              <a:buNone/>
            </a:pPr>
            <a:r>
              <a:t/>
            </a:r>
            <a:endParaRPr sz="1700"/>
          </a:p>
          <a:p>
            <a:pPr indent="0" lvl="0" marL="0" rtl="0" algn="l">
              <a:spcBef>
                <a:spcPts val="1600"/>
              </a:spcBef>
              <a:spcAft>
                <a:spcPts val="0"/>
              </a:spcAft>
              <a:buNone/>
            </a:pPr>
            <a:r>
              <a:rPr lang="en" sz="1700"/>
              <a:t> </a:t>
            </a:r>
            <a:endParaRPr sz="1700"/>
          </a:p>
          <a:p>
            <a:pPr indent="0" lvl="0" marL="457200" rtl="0" algn="l">
              <a:spcBef>
                <a:spcPts val="1600"/>
              </a:spcBef>
              <a:spcAft>
                <a:spcPts val="0"/>
              </a:spcAft>
              <a:buNone/>
            </a:pPr>
            <a:r>
              <a:rPr lang="en" sz="1700"/>
              <a:t>          </a:t>
            </a:r>
            <a:endParaRPr sz="1700"/>
          </a:p>
          <a:p>
            <a:pPr indent="0" lvl="0" marL="457200" rtl="0" algn="l">
              <a:spcBef>
                <a:spcPts val="1600"/>
              </a:spcBef>
              <a:spcAft>
                <a:spcPts val="0"/>
              </a:spcAft>
              <a:buNone/>
            </a:pPr>
            <a:r>
              <a:t/>
            </a:r>
            <a:endParaRPr sz="1700"/>
          </a:p>
          <a:p>
            <a:pPr indent="0" lvl="0" marL="45720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rPr lang="en" sz="1700"/>
              <a:t>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457200" rtl="0" algn="l">
              <a:spcBef>
                <a:spcPts val="1600"/>
              </a:spcBef>
              <a:spcAft>
                <a:spcPts val="1600"/>
              </a:spcAft>
              <a:buNone/>
            </a:pPr>
            <a:r>
              <a:t/>
            </a:r>
            <a:endParaRPr sz="1700"/>
          </a:p>
        </p:txBody>
      </p:sp>
      <p:sp>
        <p:nvSpPr>
          <p:cNvPr id="433" name="Google Shape;433;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2200"/>
              <a:t>‹#›</a:t>
            </a:fld>
            <a:endParaRPr sz="2200"/>
          </a:p>
        </p:txBody>
      </p:sp>
      <p:graphicFrame>
        <p:nvGraphicFramePr>
          <p:cNvPr id="434" name="Google Shape;434;p23"/>
          <p:cNvGraphicFramePr/>
          <p:nvPr/>
        </p:nvGraphicFramePr>
        <p:xfrm>
          <a:off x="877350" y="2075875"/>
          <a:ext cx="3000000" cy="3000000"/>
        </p:xfrm>
        <a:graphic>
          <a:graphicData uri="http://schemas.openxmlformats.org/drawingml/2006/table">
            <a:tbl>
              <a:tblPr>
                <a:noFill/>
                <a:tableStyleId>{4D1E56BC-91A5-48AE-938E-08F7953A5E38}</a:tableStyleId>
              </a:tblPr>
              <a:tblGrid>
                <a:gridCol w="1075550"/>
                <a:gridCol w="3398850"/>
                <a:gridCol w="32980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NLP</a:t>
                      </a:r>
                      <a:endParaRPr b="1"/>
                    </a:p>
                  </a:txBody>
                  <a:tcPr marT="91425" marB="91425" marR="91425" marL="91425"/>
                </a:tc>
                <a:tc>
                  <a:txBody>
                    <a:bodyPr/>
                    <a:lstStyle/>
                    <a:p>
                      <a:pPr indent="0" lvl="0" marL="0" rtl="0" algn="l">
                        <a:spcBef>
                          <a:spcPts val="0"/>
                        </a:spcBef>
                        <a:spcAft>
                          <a:spcPts val="0"/>
                        </a:spcAft>
                        <a:buNone/>
                      </a:pPr>
                      <a:r>
                        <a:rPr b="1" lang="en"/>
                        <a:t>NLG</a:t>
                      </a:r>
                      <a:endParaRPr b="1"/>
                    </a:p>
                  </a:txBody>
                  <a:tcPr marT="91425" marB="91425" marR="91425" marL="91425"/>
                </a:tc>
              </a:tr>
              <a:tr h="396200">
                <a:tc>
                  <a:txBody>
                    <a:bodyPr/>
                    <a:lstStyle/>
                    <a:p>
                      <a:pPr indent="0" lvl="0" marL="0" rtl="0" algn="l">
                        <a:spcBef>
                          <a:spcPts val="0"/>
                        </a:spcBef>
                        <a:spcAft>
                          <a:spcPts val="0"/>
                        </a:spcAft>
                        <a:buNone/>
                      </a:pPr>
                      <a:r>
                        <a:rPr lang="en"/>
                        <a:t>Focus</a:t>
                      </a:r>
                      <a:endParaRPr/>
                    </a:p>
                  </a:txBody>
                  <a:tcPr marT="91425" marB="91425" marR="91425" marL="91425"/>
                </a:tc>
                <a:tc>
                  <a:txBody>
                    <a:bodyPr/>
                    <a:lstStyle/>
                    <a:p>
                      <a:pPr indent="0" lvl="0" marL="0" rtl="0" algn="l">
                        <a:spcBef>
                          <a:spcPts val="0"/>
                        </a:spcBef>
                        <a:spcAft>
                          <a:spcPts val="0"/>
                        </a:spcAft>
                        <a:buNone/>
                      </a:pPr>
                      <a:r>
                        <a:rPr lang="en"/>
                        <a:t>focuses on understanding and processing human language</a:t>
                      </a:r>
                      <a:endParaRPr/>
                    </a:p>
                  </a:txBody>
                  <a:tcPr marT="91425" marB="91425" marR="91425" marL="91425"/>
                </a:tc>
                <a:tc>
                  <a:txBody>
                    <a:bodyPr/>
                    <a:lstStyle/>
                    <a:p>
                      <a:pPr indent="0" lvl="0" marL="0" rtl="0" algn="l">
                        <a:spcBef>
                          <a:spcPts val="0"/>
                        </a:spcBef>
                        <a:spcAft>
                          <a:spcPts val="0"/>
                        </a:spcAft>
                        <a:buNone/>
                      </a:pPr>
                      <a:r>
                        <a:rPr lang="en"/>
                        <a:t>generation of natural language text</a:t>
                      </a:r>
                      <a:endParaRPr/>
                    </a:p>
                  </a:txBody>
                  <a:tcPr marT="91425" marB="91425" marR="91425" marL="91425"/>
                </a:tc>
              </a:tr>
              <a:tr h="396200">
                <a:tc>
                  <a:txBody>
                    <a:bodyPr/>
                    <a:lstStyle/>
                    <a:p>
                      <a:pPr indent="0" lvl="0" marL="0" rtl="0" algn="l">
                        <a:spcBef>
                          <a:spcPts val="0"/>
                        </a:spcBef>
                        <a:spcAft>
                          <a:spcPts val="0"/>
                        </a:spcAft>
                        <a:buNone/>
                      </a:pPr>
                      <a:r>
                        <a:rPr lang="en"/>
                        <a:t>Input</a:t>
                      </a:r>
                      <a:endParaRPr/>
                    </a:p>
                  </a:txBody>
                  <a:tcPr marT="91425" marB="91425" marR="91425" marL="91425"/>
                </a:tc>
                <a:tc>
                  <a:txBody>
                    <a:bodyPr/>
                    <a:lstStyle/>
                    <a:p>
                      <a:pPr indent="0" lvl="0" marL="0" rtl="0" algn="l">
                        <a:spcBef>
                          <a:spcPts val="0"/>
                        </a:spcBef>
                        <a:spcAft>
                          <a:spcPts val="0"/>
                        </a:spcAft>
                        <a:buNone/>
                      </a:pPr>
                      <a:r>
                        <a:rPr lang="en"/>
                        <a:t>Uns</a:t>
                      </a:r>
                      <a:r>
                        <a:rPr lang="en"/>
                        <a:t>tructured data	</a:t>
                      </a:r>
                      <a:endParaRPr/>
                    </a:p>
                  </a:txBody>
                  <a:tcPr marT="91425" marB="91425" marR="91425" marL="91425"/>
                </a:tc>
                <a:tc>
                  <a:txBody>
                    <a:bodyPr/>
                    <a:lstStyle/>
                    <a:p>
                      <a:pPr indent="0" lvl="0" marL="0" rtl="0" algn="l">
                        <a:spcBef>
                          <a:spcPts val="0"/>
                        </a:spcBef>
                        <a:spcAft>
                          <a:spcPts val="0"/>
                        </a:spcAft>
                        <a:buNone/>
                      </a:pPr>
                      <a:r>
                        <a:rPr lang="en"/>
                        <a:t>Structured data	</a:t>
                      </a:r>
                      <a:endParaRPr/>
                    </a:p>
                  </a:txBody>
                  <a:tcPr marT="91425" marB="91425" marR="91425" marL="91425"/>
                </a:tc>
              </a:tr>
              <a:tr h="396200">
                <a:tc>
                  <a:txBody>
                    <a:bodyPr/>
                    <a:lstStyle/>
                    <a:p>
                      <a:pPr indent="0" lvl="0" marL="0" rtl="0" algn="l">
                        <a:spcBef>
                          <a:spcPts val="0"/>
                        </a:spcBef>
                        <a:spcAft>
                          <a:spcPts val="0"/>
                        </a:spcAft>
                        <a:buNone/>
                      </a:pPr>
                      <a:r>
                        <a:rPr lang="en"/>
                        <a:t>Output</a:t>
                      </a:r>
                      <a:endParaRPr/>
                    </a:p>
                  </a:txBody>
                  <a:tcPr marT="91425" marB="91425" marR="91425" marL="91425"/>
                </a:tc>
                <a:tc>
                  <a:txBody>
                    <a:bodyPr/>
                    <a:lstStyle/>
                    <a:p>
                      <a:pPr indent="0" lvl="0" marL="0" rtl="0" algn="l">
                        <a:spcBef>
                          <a:spcPts val="0"/>
                        </a:spcBef>
                        <a:spcAft>
                          <a:spcPts val="0"/>
                        </a:spcAft>
                        <a:buNone/>
                      </a:pPr>
                      <a:r>
                        <a:rPr lang="en"/>
                        <a:t>Analyzed and processed natural language data</a:t>
                      </a:r>
                      <a:endParaRPr/>
                    </a:p>
                  </a:txBody>
                  <a:tcPr marT="91425" marB="91425" marR="91425" marL="91425"/>
                </a:tc>
                <a:tc>
                  <a:txBody>
                    <a:bodyPr/>
                    <a:lstStyle/>
                    <a:p>
                      <a:pPr indent="0" lvl="0" marL="0" rtl="0" algn="l">
                        <a:spcBef>
                          <a:spcPts val="0"/>
                        </a:spcBef>
                        <a:spcAft>
                          <a:spcPts val="0"/>
                        </a:spcAft>
                        <a:buNone/>
                      </a:pPr>
                      <a:r>
                        <a:rPr lang="en"/>
                        <a:t>Natural language text, speech, or images with text</a:t>
                      </a:r>
                      <a:endParaRPr/>
                    </a:p>
                  </a:txBody>
                  <a:tcPr marT="91425" marB="91425" marR="91425" marL="91425"/>
                </a:tc>
              </a:tr>
              <a:tr h="396200">
                <a:tc>
                  <a:txBody>
                    <a:bodyPr/>
                    <a:lstStyle/>
                    <a:p>
                      <a:pPr indent="0" lvl="0" marL="0" rtl="0" algn="l">
                        <a:spcBef>
                          <a:spcPts val="0"/>
                        </a:spcBef>
                        <a:spcAft>
                          <a:spcPts val="0"/>
                        </a:spcAft>
                        <a:buNone/>
                      </a:pPr>
                      <a:r>
                        <a:rPr lang="en"/>
                        <a:t>Purpose</a:t>
                      </a:r>
                      <a:endParaRPr/>
                    </a:p>
                  </a:txBody>
                  <a:tcPr marT="91425" marB="91425" marR="91425" marL="91425"/>
                </a:tc>
                <a:tc>
                  <a:txBody>
                    <a:bodyPr/>
                    <a:lstStyle/>
                    <a:p>
                      <a:pPr indent="0" lvl="0" marL="0" rtl="0" algn="l">
                        <a:spcBef>
                          <a:spcPts val="0"/>
                        </a:spcBef>
                        <a:spcAft>
                          <a:spcPts val="0"/>
                        </a:spcAft>
                        <a:buNone/>
                      </a:pPr>
                      <a:r>
                        <a:rPr lang="en"/>
                        <a:t>Understanding the meaning of the text, to extract insights and knowledge</a:t>
                      </a:r>
                      <a:endParaRPr/>
                    </a:p>
                  </a:txBody>
                  <a:tcPr marT="91425" marB="91425" marR="91425" marL="91425"/>
                </a:tc>
                <a:tc>
                  <a:txBody>
                    <a:bodyPr/>
                    <a:lstStyle/>
                    <a:p>
                      <a:pPr indent="0" lvl="0" marL="0" rtl="0" algn="l">
                        <a:spcBef>
                          <a:spcPts val="0"/>
                        </a:spcBef>
                        <a:spcAft>
                          <a:spcPts val="0"/>
                        </a:spcAft>
                        <a:buNone/>
                      </a:pPr>
                      <a:r>
                        <a:rPr lang="en"/>
                        <a:t>Automating the content creation, to generate a coherent, human-like text</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4"/>
          <p:cNvSpPr txBox="1"/>
          <p:nvPr>
            <p:ph type="title"/>
          </p:nvPr>
        </p:nvSpPr>
        <p:spPr>
          <a:xfrm>
            <a:off x="720000" y="2271575"/>
            <a:ext cx="5067600" cy="13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Tasks and Text Generation</a:t>
            </a:r>
            <a:endParaRPr/>
          </a:p>
        </p:txBody>
      </p:sp>
      <p:sp>
        <p:nvSpPr>
          <p:cNvPr id="440" name="Google Shape;440;p24"/>
          <p:cNvSpPr txBox="1"/>
          <p:nvPr>
            <p:ph idx="2" type="title"/>
          </p:nvPr>
        </p:nvSpPr>
        <p:spPr>
          <a:xfrm>
            <a:off x="842802" y="539500"/>
            <a:ext cx="1428000" cy="13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41" name="Google Shape;441;p24"/>
          <p:cNvSpPr txBox="1"/>
          <p:nvPr>
            <p:ph idx="1" type="subTitle"/>
          </p:nvPr>
        </p:nvSpPr>
        <p:spPr>
          <a:xfrm>
            <a:off x="720000" y="3605975"/>
            <a:ext cx="50676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overview of NLP tasks,  text generation, including the types of text generation systems, and the applications of text generation</a:t>
            </a:r>
            <a:endParaRPr/>
          </a:p>
        </p:txBody>
      </p:sp>
      <p:sp>
        <p:nvSpPr>
          <p:cNvPr id="442" name="Google Shape;442;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2200"/>
              <a:t>‹#›</a:t>
            </a:fld>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5"/>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of NLP</a:t>
            </a:r>
            <a:endParaRPr/>
          </a:p>
        </p:txBody>
      </p:sp>
      <p:sp>
        <p:nvSpPr>
          <p:cNvPr id="448" name="Google Shape;448;p25"/>
          <p:cNvSpPr txBox="1"/>
          <p:nvPr>
            <p:ph idx="4294967295" type="body"/>
          </p:nvPr>
        </p:nvSpPr>
        <p:spPr>
          <a:xfrm>
            <a:off x="332350" y="1460150"/>
            <a:ext cx="7772400" cy="3394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Language generation and translation</a:t>
            </a:r>
            <a:endParaRPr sz="1900"/>
          </a:p>
          <a:p>
            <a:pPr indent="-349250" lvl="0" marL="457200" rtl="0" algn="l">
              <a:spcBef>
                <a:spcPts val="0"/>
              </a:spcBef>
              <a:spcAft>
                <a:spcPts val="0"/>
              </a:spcAft>
              <a:buSzPts val="1900"/>
              <a:buChar char="●"/>
            </a:pPr>
            <a:r>
              <a:rPr lang="en" sz="1900"/>
              <a:t>Text-to-Speech synthesis and Speech recognition</a:t>
            </a:r>
            <a:endParaRPr sz="1900"/>
          </a:p>
          <a:p>
            <a:pPr indent="-349250" lvl="0" marL="457200" rtl="0" algn="l">
              <a:spcBef>
                <a:spcPts val="0"/>
              </a:spcBef>
              <a:spcAft>
                <a:spcPts val="0"/>
              </a:spcAft>
              <a:buSzPts val="1900"/>
              <a:buChar char="●"/>
            </a:pPr>
            <a:r>
              <a:rPr lang="en" sz="1900"/>
              <a:t>Summarization</a:t>
            </a:r>
            <a:endParaRPr sz="1900"/>
          </a:p>
          <a:p>
            <a:pPr indent="-349250" lvl="0" marL="457200" rtl="0" algn="l">
              <a:spcBef>
                <a:spcPts val="0"/>
              </a:spcBef>
              <a:spcAft>
                <a:spcPts val="0"/>
              </a:spcAft>
              <a:buSzPts val="1900"/>
              <a:buChar char="●"/>
            </a:pPr>
            <a:r>
              <a:rPr lang="en" sz="1900"/>
              <a:t>Text-to-SQL, Text-to-code, Text-to-SQL, etc. like chatGPT</a:t>
            </a:r>
            <a:endParaRPr sz="1900"/>
          </a:p>
          <a:p>
            <a:pPr indent="-349250" lvl="0" marL="457200" rtl="0" algn="l">
              <a:spcBef>
                <a:spcPts val="0"/>
              </a:spcBef>
              <a:spcAft>
                <a:spcPts val="0"/>
              </a:spcAft>
              <a:buSzPts val="1900"/>
              <a:buChar char="●"/>
            </a:pPr>
            <a:r>
              <a:rPr lang="en" sz="1900"/>
              <a:t>QNA</a:t>
            </a:r>
            <a:endParaRPr sz="1900"/>
          </a:p>
          <a:p>
            <a:pPr indent="0" lvl="0" marL="0" rtl="0" algn="l">
              <a:spcBef>
                <a:spcPts val="1600"/>
              </a:spcBef>
              <a:spcAft>
                <a:spcPts val="0"/>
              </a:spcAft>
              <a:buNone/>
            </a:pPr>
            <a:r>
              <a:rPr lang="en" sz="1900"/>
              <a:t>	…and many more.</a:t>
            </a:r>
            <a:endParaRPr sz="1900"/>
          </a:p>
          <a:p>
            <a:pPr indent="0" lvl="0" marL="0" rtl="0" algn="l">
              <a:spcBef>
                <a:spcPts val="1600"/>
              </a:spcBef>
              <a:spcAft>
                <a:spcPts val="0"/>
              </a:spcAft>
              <a:buNone/>
            </a:pPr>
            <a:r>
              <a:t/>
            </a:r>
            <a:endParaRPr sz="1700"/>
          </a:p>
          <a:p>
            <a:pPr indent="0" lvl="0" marL="0" rtl="0" algn="l">
              <a:spcBef>
                <a:spcPts val="1600"/>
              </a:spcBef>
              <a:spcAft>
                <a:spcPts val="0"/>
              </a:spcAft>
              <a:buNone/>
            </a:pPr>
            <a:r>
              <a:rPr lang="en" sz="1700"/>
              <a:t> </a:t>
            </a:r>
            <a:endParaRPr sz="1700"/>
          </a:p>
          <a:p>
            <a:pPr indent="0" lvl="0" marL="457200" rtl="0" algn="l">
              <a:spcBef>
                <a:spcPts val="1600"/>
              </a:spcBef>
              <a:spcAft>
                <a:spcPts val="0"/>
              </a:spcAft>
              <a:buNone/>
            </a:pPr>
            <a:r>
              <a:rPr lang="en" sz="1700"/>
              <a:t>          </a:t>
            </a:r>
            <a:endParaRPr sz="1700"/>
          </a:p>
          <a:p>
            <a:pPr indent="0" lvl="0" marL="457200" rtl="0" algn="l">
              <a:spcBef>
                <a:spcPts val="1600"/>
              </a:spcBef>
              <a:spcAft>
                <a:spcPts val="0"/>
              </a:spcAft>
              <a:buNone/>
            </a:pPr>
            <a:r>
              <a:t/>
            </a:r>
            <a:endParaRPr sz="1700"/>
          </a:p>
          <a:p>
            <a:pPr indent="0" lvl="0" marL="45720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rPr lang="en" sz="1700"/>
              <a:t>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457200" rtl="0" algn="l">
              <a:spcBef>
                <a:spcPts val="1600"/>
              </a:spcBef>
              <a:spcAft>
                <a:spcPts val="1600"/>
              </a:spcAft>
              <a:buNone/>
            </a:pPr>
            <a:r>
              <a:t/>
            </a:r>
            <a:endParaRPr sz="1700"/>
          </a:p>
        </p:txBody>
      </p:sp>
      <p:sp>
        <p:nvSpPr>
          <p:cNvPr id="449" name="Google Shape;44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2200"/>
              <a:t>‹#›</a:t>
            </a:fld>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0" st="0"/>
                                            </p:txEl>
                                          </p:spTgt>
                                        </p:tgtEl>
                                        <p:attrNameLst>
                                          <p:attrName>style.visibility</p:attrName>
                                        </p:attrNameLst>
                                      </p:cBhvr>
                                      <p:to>
                                        <p:strVal val="visible"/>
                                      </p:to>
                                    </p:set>
                                    <p:animEffect filter="fade" transition="in">
                                      <p:cBhvr>
                                        <p:cTn dur="500"/>
                                        <p:tgtEl>
                                          <p:spTgt spid="4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1" st="1"/>
                                            </p:txEl>
                                          </p:spTgt>
                                        </p:tgtEl>
                                        <p:attrNameLst>
                                          <p:attrName>style.visibility</p:attrName>
                                        </p:attrNameLst>
                                      </p:cBhvr>
                                      <p:to>
                                        <p:strVal val="visible"/>
                                      </p:to>
                                    </p:set>
                                    <p:animEffect filter="fade" transition="in">
                                      <p:cBhvr>
                                        <p:cTn dur="500"/>
                                        <p:tgtEl>
                                          <p:spTgt spid="4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2" st="2"/>
                                            </p:txEl>
                                          </p:spTgt>
                                        </p:tgtEl>
                                        <p:attrNameLst>
                                          <p:attrName>style.visibility</p:attrName>
                                        </p:attrNameLst>
                                      </p:cBhvr>
                                      <p:to>
                                        <p:strVal val="visible"/>
                                      </p:to>
                                    </p:set>
                                    <p:animEffect filter="fade" transition="in">
                                      <p:cBhvr>
                                        <p:cTn dur="500"/>
                                        <p:tgtEl>
                                          <p:spTgt spid="4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3" st="3"/>
                                            </p:txEl>
                                          </p:spTgt>
                                        </p:tgtEl>
                                        <p:attrNameLst>
                                          <p:attrName>style.visibility</p:attrName>
                                        </p:attrNameLst>
                                      </p:cBhvr>
                                      <p:to>
                                        <p:strVal val="visible"/>
                                      </p:to>
                                    </p:set>
                                    <p:animEffect filter="fade" transition="in">
                                      <p:cBhvr>
                                        <p:cTn dur="500"/>
                                        <p:tgtEl>
                                          <p:spTgt spid="4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4" st="4"/>
                                            </p:txEl>
                                          </p:spTgt>
                                        </p:tgtEl>
                                        <p:attrNameLst>
                                          <p:attrName>style.visibility</p:attrName>
                                        </p:attrNameLst>
                                      </p:cBhvr>
                                      <p:to>
                                        <p:strVal val="visible"/>
                                      </p:to>
                                    </p:set>
                                    <p:animEffect filter="fade" transition="in">
                                      <p:cBhvr>
                                        <p:cTn dur="500"/>
                                        <p:tgtEl>
                                          <p:spTgt spid="4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5" st="5"/>
                                            </p:txEl>
                                          </p:spTgt>
                                        </p:tgtEl>
                                        <p:attrNameLst>
                                          <p:attrName>style.visibility</p:attrName>
                                        </p:attrNameLst>
                                      </p:cBhvr>
                                      <p:to>
                                        <p:strVal val="visible"/>
                                      </p:to>
                                    </p:set>
                                    <p:animEffect filter="fade" transition="in">
                                      <p:cBhvr>
                                        <p:cTn dur="500"/>
                                        <p:tgtEl>
                                          <p:spTgt spid="4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6" st="6"/>
                                            </p:txEl>
                                          </p:spTgt>
                                        </p:tgtEl>
                                        <p:attrNameLst>
                                          <p:attrName>style.visibility</p:attrName>
                                        </p:attrNameLst>
                                      </p:cBhvr>
                                      <p:to>
                                        <p:strVal val="visible"/>
                                      </p:to>
                                    </p:set>
                                    <p:animEffect filter="fade" transition="in">
                                      <p:cBhvr>
                                        <p:cTn dur="500"/>
                                        <p:tgtEl>
                                          <p:spTgt spid="4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7" st="7"/>
                                            </p:txEl>
                                          </p:spTgt>
                                        </p:tgtEl>
                                        <p:attrNameLst>
                                          <p:attrName>style.visibility</p:attrName>
                                        </p:attrNameLst>
                                      </p:cBhvr>
                                      <p:to>
                                        <p:strVal val="visible"/>
                                      </p:to>
                                    </p:set>
                                    <p:animEffect filter="fade" transition="in">
                                      <p:cBhvr>
                                        <p:cTn dur="500"/>
                                        <p:tgtEl>
                                          <p:spTgt spid="44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8" st="8"/>
                                            </p:txEl>
                                          </p:spTgt>
                                        </p:tgtEl>
                                        <p:attrNameLst>
                                          <p:attrName>style.visibility</p:attrName>
                                        </p:attrNameLst>
                                      </p:cBhvr>
                                      <p:to>
                                        <p:strVal val="visible"/>
                                      </p:to>
                                    </p:set>
                                    <p:animEffect filter="fade" transition="in">
                                      <p:cBhvr>
                                        <p:cTn dur="500"/>
                                        <p:tgtEl>
                                          <p:spTgt spid="44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9" st="9"/>
                                            </p:txEl>
                                          </p:spTgt>
                                        </p:tgtEl>
                                        <p:attrNameLst>
                                          <p:attrName>style.visibility</p:attrName>
                                        </p:attrNameLst>
                                      </p:cBhvr>
                                      <p:to>
                                        <p:strVal val="visible"/>
                                      </p:to>
                                    </p:set>
                                    <p:animEffect filter="fade" transition="in">
                                      <p:cBhvr>
                                        <p:cTn dur="500"/>
                                        <p:tgtEl>
                                          <p:spTgt spid="44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10" st="10"/>
                                            </p:txEl>
                                          </p:spTgt>
                                        </p:tgtEl>
                                        <p:attrNameLst>
                                          <p:attrName>style.visibility</p:attrName>
                                        </p:attrNameLst>
                                      </p:cBhvr>
                                      <p:to>
                                        <p:strVal val="visible"/>
                                      </p:to>
                                    </p:set>
                                    <p:animEffect filter="fade" transition="in">
                                      <p:cBhvr>
                                        <p:cTn dur="500"/>
                                        <p:tgtEl>
                                          <p:spTgt spid="44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11" st="11"/>
                                            </p:txEl>
                                          </p:spTgt>
                                        </p:tgtEl>
                                        <p:attrNameLst>
                                          <p:attrName>style.visibility</p:attrName>
                                        </p:attrNameLst>
                                      </p:cBhvr>
                                      <p:to>
                                        <p:strVal val="visible"/>
                                      </p:to>
                                    </p:set>
                                    <p:animEffect filter="fade" transition="in">
                                      <p:cBhvr>
                                        <p:cTn dur="500"/>
                                        <p:tgtEl>
                                          <p:spTgt spid="44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12" st="12"/>
                                            </p:txEl>
                                          </p:spTgt>
                                        </p:tgtEl>
                                        <p:attrNameLst>
                                          <p:attrName>style.visibility</p:attrName>
                                        </p:attrNameLst>
                                      </p:cBhvr>
                                      <p:to>
                                        <p:strVal val="visible"/>
                                      </p:to>
                                    </p:set>
                                    <p:animEffect filter="fade" transition="in">
                                      <p:cBhvr>
                                        <p:cTn dur="500"/>
                                        <p:tgtEl>
                                          <p:spTgt spid="44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13" st="13"/>
                                            </p:txEl>
                                          </p:spTgt>
                                        </p:tgtEl>
                                        <p:attrNameLst>
                                          <p:attrName>style.visibility</p:attrName>
                                        </p:attrNameLst>
                                      </p:cBhvr>
                                      <p:to>
                                        <p:strVal val="visible"/>
                                      </p:to>
                                    </p:set>
                                    <p:animEffect filter="fade" transition="in">
                                      <p:cBhvr>
                                        <p:cTn dur="500"/>
                                        <p:tgtEl>
                                          <p:spTgt spid="44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14" st="14"/>
                                            </p:txEl>
                                          </p:spTgt>
                                        </p:tgtEl>
                                        <p:attrNameLst>
                                          <p:attrName>style.visibility</p:attrName>
                                        </p:attrNameLst>
                                      </p:cBhvr>
                                      <p:to>
                                        <p:strVal val="visible"/>
                                      </p:to>
                                    </p:set>
                                    <p:animEffect filter="fade" transition="in">
                                      <p:cBhvr>
                                        <p:cTn dur="500"/>
                                        <p:tgtEl>
                                          <p:spTgt spid="44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15" st="15"/>
                                            </p:txEl>
                                          </p:spTgt>
                                        </p:tgtEl>
                                        <p:attrNameLst>
                                          <p:attrName>style.visibility</p:attrName>
                                        </p:attrNameLst>
                                      </p:cBhvr>
                                      <p:to>
                                        <p:strVal val="visible"/>
                                      </p:to>
                                    </p:set>
                                    <p:animEffect filter="fade" transition="in">
                                      <p:cBhvr>
                                        <p:cTn dur="500"/>
                                        <p:tgtEl>
                                          <p:spTgt spid="44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16" st="16"/>
                                            </p:txEl>
                                          </p:spTgt>
                                        </p:tgtEl>
                                        <p:attrNameLst>
                                          <p:attrName>style.visibility</p:attrName>
                                        </p:attrNameLst>
                                      </p:cBhvr>
                                      <p:to>
                                        <p:strVal val="visible"/>
                                      </p:to>
                                    </p:set>
                                    <p:animEffect filter="fade" transition="in">
                                      <p:cBhvr>
                                        <p:cTn dur="500"/>
                                        <p:tgtEl>
                                          <p:spTgt spid="44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17" st="17"/>
                                            </p:txEl>
                                          </p:spTgt>
                                        </p:tgtEl>
                                        <p:attrNameLst>
                                          <p:attrName>style.visibility</p:attrName>
                                        </p:attrNameLst>
                                      </p:cBhvr>
                                      <p:to>
                                        <p:strVal val="visible"/>
                                      </p:to>
                                    </p:set>
                                    <p:animEffect filter="fade" transition="in">
                                      <p:cBhvr>
                                        <p:cTn dur="500"/>
                                        <p:tgtEl>
                                          <p:spTgt spid="448">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18" st="18"/>
                                            </p:txEl>
                                          </p:spTgt>
                                        </p:tgtEl>
                                        <p:attrNameLst>
                                          <p:attrName>style.visibility</p:attrName>
                                        </p:attrNameLst>
                                      </p:cBhvr>
                                      <p:to>
                                        <p:strVal val="visible"/>
                                      </p:to>
                                    </p:set>
                                    <p:animEffect filter="fade" transition="in">
                                      <p:cBhvr>
                                        <p:cTn dur="500"/>
                                        <p:tgtEl>
                                          <p:spTgt spid="448">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6"/>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Generation Process</a:t>
            </a:r>
            <a:endParaRPr/>
          </a:p>
        </p:txBody>
      </p:sp>
      <p:sp>
        <p:nvSpPr>
          <p:cNvPr id="455" name="Google Shape;455;p26"/>
          <p:cNvSpPr txBox="1"/>
          <p:nvPr>
            <p:ph idx="4294967295" type="body"/>
          </p:nvPr>
        </p:nvSpPr>
        <p:spPr>
          <a:xfrm>
            <a:off x="332350" y="1460150"/>
            <a:ext cx="7772400" cy="3394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1700"/>
              <a:t>Data collection and preprocessing</a:t>
            </a:r>
            <a:endParaRPr sz="1700"/>
          </a:p>
          <a:p>
            <a:pPr indent="0" lvl="0" marL="457200" rtl="0" algn="l">
              <a:spcBef>
                <a:spcPts val="1600"/>
              </a:spcBef>
              <a:spcAft>
                <a:spcPts val="0"/>
              </a:spcAft>
              <a:buNone/>
            </a:pPr>
            <a:r>
              <a:rPr lang="en" sz="1700" u="sng"/>
              <a:t>Collecting and cleaning the structured data</a:t>
            </a:r>
            <a:r>
              <a:rPr lang="en" sz="1700"/>
              <a:t> that will be used to generate the text, such as spreadsheet data or database records. The data may need to be transformed, filtered or joined to be suitable for the generation process.</a:t>
            </a:r>
            <a:endParaRPr sz="1700"/>
          </a:p>
          <a:p>
            <a:pPr indent="0" lvl="0" marL="0" rtl="0" algn="l">
              <a:spcBef>
                <a:spcPts val="1600"/>
              </a:spcBef>
              <a:spcAft>
                <a:spcPts val="0"/>
              </a:spcAft>
              <a:buNone/>
            </a:pPr>
            <a:r>
              <a:rPr lang="en" sz="1700"/>
              <a:t> 	</a:t>
            </a:r>
            <a:r>
              <a:rPr b="1" lang="en" sz="1700"/>
              <a:t>Planning, Lexical Choices and Realization</a:t>
            </a:r>
            <a:endParaRPr b="1" sz="1700"/>
          </a:p>
          <a:p>
            <a:pPr indent="0" lvl="0" marL="457200" rtl="0" algn="l">
              <a:spcBef>
                <a:spcPts val="1600"/>
              </a:spcBef>
              <a:spcAft>
                <a:spcPts val="0"/>
              </a:spcAft>
              <a:buNone/>
            </a:pPr>
            <a:r>
              <a:rPr lang="en" sz="1700"/>
              <a:t>Identifyi</a:t>
            </a:r>
            <a:r>
              <a:rPr lang="en" sz="1700"/>
              <a:t>n</a:t>
            </a:r>
            <a:r>
              <a:rPr lang="en" sz="1700"/>
              <a:t>g and Determining the most appropriate </a:t>
            </a:r>
            <a:r>
              <a:rPr lang="en" sz="1700" u="sng"/>
              <a:t>format, style and tone</a:t>
            </a:r>
            <a:r>
              <a:rPr lang="en" sz="1700"/>
              <a:t> for the text and putting words to the concepts. Includes </a:t>
            </a:r>
            <a:r>
              <a:rPr lang="en" sz="1700" u="sng"/>
              <a:t>sentence generation</a:t>
            </a:r>
            <a:r>
              <a:rPr lang="en" sz="1700"/>
              <a:t>, </a:t>
            </a:r>
            <a:r>
              <a:rPr lang="en" sz="1700" u="sng"/>
              <a:t>word choice</a:t>
            </a:r>
            <a:r>
              <a:rPr lang="en" sz="1700"/>
              <a:t>, and grammatical and orthographic realization</a:t>
            </a:r>
            <a:endParaRPr sz="1700"/>
          </a:p>
          <a:p>
            <a:pPr indent="0" lvl="0" marL="457200" rtl="0" algn="l">
              <a:spcBef>
                <a:spcPts val="1600"/>
              </a:spcBef>
              <a:spcAft>
                <a:spcPts val="0"/>
              </a:spcAft>
              <a:buNone/>
            </a:pPr>
            <a:r>
              <a:rPr lang="en" sz="1700"/>
              <a:t>          </a:t>
            </a:r>
            <a:endParaRPr sz="1700"/>
          </a:p>
          <a:p>
            <a:pPr indent="0" lvl="0" marL="457200" rtl="0" algn="l">
              <a:spcBef>
                <a:spcPts val="1600"/>
              </a:spcBef>
              <a:spcAft>
                <a:spcPts val="0"/>
              </a:spcAft>
              <a:buNone/>
            </a:pPr>
            <a:r>
              <a:t/>
            </a:r>
            <a:endParaRPr sz="1700"/>
          </a:p>
          <a:p>
            <a:pPr indent="0" lvl="0" marL="45720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rPr lang="en" sz="1700"/>
              <a:t>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457200" rtl="0" algn="l">
              <a:spcBef>
                <a:spcPts val="1600"/>
              </a:spcBef>
              <a:spcAft>
                <a:spcPts val="1600"/>
              </a:spcAft>
              <a:buNone/>
            </a:pPr>
            <a:r>
              <a:t/>
            </a:r>
            <a:endParaRPr sz="1700"/>
          </a:p>
        </p:txBody>
      </p:sp>
      <p:sp>
        <p:nvSpPr>
          <p:cNvPr id="456" name="Google Shape;45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2200"/>
              <a:t>‹#›</a:t>
            </a:fld>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0" st="0"/>
                                            </p:txEl>
                                          </p:spTgt>
                                        </p:tgtEl>
                                        <p:attrNameLst>
                                          <p:attrName>style.visibility</p:attrName>
                                        </p:attrNameLst>
                                      </p:cBhvr>
                                      <p:to>
                                        <p:strVal val="visible"/>
                                      </p:to>
                                    </p:set>
                                    <p:animEffect filter="fade" transition="in">
                                      <p:cBhvr>
                                        <p:cTn dur="500"/>
                                        <p:tgtEl>
                                          <p:spTgt spid="4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1" st="1"/>
                                            </p:txEl>
                                          </p:spTgt>
                                        </p:tgtEl>
                                        <p:attrNameLst>
                                          <p:attrName>style.visibility</p:attrName>
                                        </p:attrNameLst>
                                      </p:cBhvr>
                                      <p:to>
                                        <p:strVal val="visible"/>
                                      </p:to>
                                    </p:set>
                                    <p:animEffect filter="fade" transition="in">
                                      <p:cBhvr>
                                        <p:cTn dur="500"/>
                                        <p:tgtEl>
                                          <p:spTgt spid="4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2" st="2"/>
                                            </p:txEl>
                                          </p:spTgt>
                                        </p:tgtEl>
                                        <p:attrNameLst>
                                          <p:attrName>style.visibility</p:attrName>
                                        </p:attrNameLst>
                                      </p:cBhvr>
                                      <p:to>
                                        <p:strVal val="visible"/>
                                      </p:to>
                                    </p:set>
                                    <p:animEffect filter="fade" transition="in">
                                      <p:cBhvr>
                                        <p:cTn dur="500"/>
                                        <p:tgtEl>
                                          <p:spTgt spid="4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3" st="3"/>
                                            </p:txEl>
                                          </p:spTgt>
                                        </p:tgtEl>
                                        <p:attrNameLst>
                                          <p:attrName>style.visibility</p:attrName>
                                        </p:attrNameLst>
                                      </p:cBhvr>
                                      <p:to>
                                        <p:strVal val="visible"/>
                                      </p:to>
                                    </p:set>
                                    <p:animEffect filter="fade" transition="in">
                                      <p:cBhvr>
                                        <p:cTn dur="500"/>
                                        <p:tgtEl>
                                          <p:spTgt spid="4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4" st="4"/>
                                            </p:txEl>
                                          </p:spTgt>
                                        </p:tgtEl>
                                        <p:attrNameLst>
                                          <p:attrName>style.visibility</p:attrName>
                                        </p:attrNameLst>
                                      </p:cBhvr>
                                      <p:to>
                                        <p:strVal val="visible"/>
                                      </p:to>
                                    </p:set>
                                    <p:animEffect filter="fade" transition="in">
                                      <p:cBhvr>
                                        <p:cTn dur="500"/>
                                        <p:tgtEl>
                                          <p:spTgt spid="4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5" st="5"/>
                                            </p:txEl>
                                          </p:spTgt>
                                        </p:tgtEl>
                                        <p:attrNameLst>
                                          <p:attrName>style.visibility</p:attrName>
                                        </p:attrNameLst>
                                      </p:cBhvr>
                                      <p:to>
                                        <p:strVal val="visible"/>
                                      </p:to>
                                    </p:set>
                                    <p:animEffect filter="fade" transition="in">
                                      <p:cBhvr>
                                        <p:cTn dur="500"/>
                                        <p:tgtEl>
                                          <p:spTgt spid="4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6" st="6"/>
                                            </p:txEl>
                                          </p:spTgt>
                                        </p:tgtEl>
                                        <p:attrNameLst>
                                          <p:attrName>style.visibility</p:attrName>
                                        </p:attrNameLst>
                                      </p:cBhvr>
                                      <p:to>
                                        <p:strVal val="visible"/>
                                      </p:to>
                                    </p:set>
                                    <p:animEffect filter="fade" transition="in">
                                      <p:cBhvr>
                                        <p:cTn dur="500"/>
                                        <p:tgtEl>
                                          <p:spTgt spid="4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7" st="7"/>
                                            </p:txEl>
                                          </p:spTgt>
                                        </p:tgtEl>
                                        <p:attrNameLst>
                                          <p:attrName>style.visibility</p:attrName>
                                        </p:attrNameLst>
                                      </p:cBhvr>
                                      <p:to>
                                        <p:strVal val="visible"/>
                                      </p:to>
                                    </p:set>
                                    <p:animEffect filter="fade" transition="in">
                                      <p:cBhvr>
                                        <p:cTn dur="500"/>
                                        <p:tgtEl>
                                          <p:spTgt spid="4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8" st="8"/>
                                            </p:txEl>
                                          </p:spTgt>
                                        </p:tgtEl>
                                        <p:attrNameLst>
                                          <p:attrName>style.visibility</p:attrName>
                                        </p:attrNameLst>
                                      </p:cBhvr>
                                      <p:to>
                                        <p:strVal val="visible"/>
                                      </p:to>
                                    </p:set>
                                    <p:animEffect filter="fade" transition="in">
                                      <p:cBhvr>
                                        <p:cTn dur="500"/>
                                        <p:tgtEl>
                                          <p:spTgt spid="4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9" st="9"/>
                                            </p:txEl>
                                          </p:spTgt>
                                        </p:tgtEl>
                                        <p:attrNameLst>
                                          <p:attrName>style.visibility</p:attrName>
                                        </p:attrNameLst>
                                      </p:cBhvr>
                                      <p:to>
                                        <p:strVal val="visible"/>
                                      </p:to>
                                    </p:set>
                                    <p:animEffect filter="fade" transition="in">
                                      <p:cBhvr>
                                        <p:cTn dur="500"/>
                                        <p:tgtEl>
                                          <p:spTgt spid="45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10" st="10"/>
                                            </p:txEl>
                                          </p:spTgt>
                                        </p:tgtEl>
                                        <p:attrNameLst>
                                          <p:attrName>style.visibility</p:attrName>
                                        </p:attrNameLst>
                                      </p:cBhvr>
                                      <p:to>
                                        <p:strVal val="visible"/>
                                      </p:to>
                                    </p:set>
                                    <p:animEffect filter="fade" transition="in">
                                      <p:cBhvr>
                                        <p:cTn dur="500"/>
                                        <p:tgtEl>
                                          <p:spTgt spid="45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11" st="11"/>
                                            </p:txEl>
                                          </p:spTgt>
                                        </p:tgtEl>
                                        <p:attrNameLst>
                                          <p:attrName>style.visibility</p:attrName>
                                        </p:attrNameLst>
                                      </p:cBhvr>
                                      <p:to>
                                        <p:strVal val="visible"/>
                                      </p:to>
                                    </p:set>
                                    <p:animEffect filter="fade" transition="in">
                                      <p:cBhvr>
                                        <p:cTn dur="500"/>
                                        <p:tgtEl>
                                          <p:spTgt spid="45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12" st="12"/>
                                            </p:txEl>
                                          </p:spTgt>
                                        </p:tgtEl>
                                        <p:attrNameLst>
                                          <p:attrName>style.visibility</p:attrName>
                                        </p:attrNameLst>
                                      </p:cBhvr>
                                      <p:to>
                                        <p:strVal val="visible"/>
                                      </p:to>
                                    </p:set>
                                    <p:animEffect filter="fade" transition="in">
                                      <p:cBhvr>
                                        <p:cTn dur="500"/>
                                        <p:tgtEl>
                                          <p:spTgt spid="45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13" st="13"/>
                                            </p:txEl>
                                          </p:spTgt>
                                        </p:tgtEl>
                                        <p:attrNameLst>
                                          <p:attrName>style.visibility</p:attrName>
                                        </p:attrNameLst>
                                      </p:cBhvr>
                                      <p:to>
                                        <p:strVal val="visible"/>
                                      </p:to>
                                    </p:set>
                                    <p:animEffect filter="fade" transition="in">
                                      <p:cBhvr>
                                        <p:cTn dur="500"/>
                                        <p:tgtEl>
                                          <p:spTgt spid="45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14" st="14"/>
                                            </p:txEl>
                                          </p:spTgt>
                                        </p:tgtEl>
                                        <p:attrNameLst>
                                          <p:attrName>style.visibility</p:attrName>
                                        </p:attrNameLst>
                                      </p:cBhvr>
                                      <p:to>
                                        <p:strVal val="visible"/>
                                      </p:to>
                                    </p:set>
                                    <p:animEffect filter="fade" transition="in">
                                      <p:cBhvr>
                                        <p:cTn dur="500"/>
                                        <p:tgtEl>
                                          <p:spTgt spid="455">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Memphis - Business Plan Basic Template by Slidesgo">
  <a:themeElements>
    <a:clrScheme name="Simple Light">
      <a:dk1>
        <a:srgbClr val="181818"/>
      </a:dk1>
      <a:lt1>
        <a:srgbClr val="FFFFFF"/>
      </a:lt1>
      <a:dk2>
        <a:srgbClr val="DFA6E5"/>
      </a:dk2>
      <a:lt2>
        <a:srgbClr val="72D9F7"/>
      </a:lt2>
      <a:accent1>
        <a:srgbClr val="A89DF4"/>
      </a:accent1>
      <a:accent2>
        <a:srgbClr val="EEE987"/>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