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33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a4ea451-0d75-4f80-9bb8-09f274edabd8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d85d6fb-93bf-45da-899e-7333b0a7a353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d2fd5b9-08b0-49ed-9ff7-1803eb94926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d593dac-42da-4b34-945c-1d58d1442173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449fcf1-e47f-471a-8f72-1312ef393d6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13f759c-5338-4d91-ad93-fc8c3b5c360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8422bb0-549d-49cc-9959-8e0269c0634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0c47d2e-3eff-466c-801c-d82d4c3b803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acd6219-0a17-4480-beda-2dc2c915b6e9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f6f8eae-149b-4e78-9b08-99a9474d51b8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27b3188-de16-4548-8dad-b3ed91b33c1d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fe9a738-9d08-4801-b161-13aa007ca7f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2ea86b3-cd15-4330-8d9a-e50d75761a07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01b5d22-18ed-4d0d-9996-2ae22a3f9977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1198151-d3a8-4398-9417-31c21a3b40ee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30059db-a5c3-4796-b179-95fb13c3576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d6fda93-7a21-4fc0-a82e-c0d861cddda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67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17</Words>
  <Application>Microsoft Office PowerPoint</Application>
  <PresentationFormat>On-screen Show (16:9)</PresentationFormat>
  <Paragraphs>17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7</cp:revision>
  <dcterms:created xsi:type="dcterms:W3CDTF">2025-07-29T14:49:31Z</dcterms:created>
  <dcterms:modified xsi:type="dcterms:W3CDTF">2025-08-07T16:22:42Z</dcterms:modified>
</cp:coreProperties>
</file>