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76" r:id="rId5"/>
    <p:sldId id="271" r:id="rId6"/>
    <p:sldId id="277" r:id="rId7"/>
    <p:sldId id="272" r:id="rId8"/>
    <p:sldId id="274" r:id="rId9"/>
    <p:sldId id="278" r:id="rId10"/>
    <p:sldId id="273" r:id="rId11"/>
    <p:sldId id="275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D226-799E-4D12-A1CD-78FF2EEA5CD5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3A6B-719F-4581-BEA8-A890F98D1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 102</a:t>
            </a:r>
            <a:br>
              <a:rPr lang="en-US" dirty="0" smtClean="0"/>
            </a:br>
            <a:r>
              <a:rPr lang="en-US" dirty="0" smtClean="0"/>
              <a:t>Introduction to CS and Programming Methodology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will take four integers as input and print them in ascending order of their values.</a:t>
            </a:r>
          </a:p>
          <a:p>
            <a:r>
              <a:rPr lang="en-US" dirty="0" smtClean="0"/>
              <a:t>Hint: swap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73658"/>
              </p:ext>
            </p:extLst>
          </p:nvPr>
        </p:nvGraphicFramePr>
        <p:xfrm>
          <a:off x="1447800" y="3962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50  1  3  23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1  3</a:t>
                      </a:r>
                      <a:r>
                        <a:rPr lang="en-US" baseline="0" dirty="0" smtClean="0"/>
                        <a:t>  23 </a:t>
                      </a:r>
                      <a:r>
                        <a:rPr lang="en-US" dirty="0" smtClean="0"/>
                        <a:t>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will take a seven digit integer and reverse the number. Only printing won’t be enough, you need to reconstruct the reversed number in a variable.</a:t>
            </a:r>
          </a:p>
          <a:p>
            <a:r>
              <a:rPr lang="en-US" dirty="0" smtClean="0"/>
              <a:t>Then check if the number is a palindrome. (A palindrome is a number which looks the same from both ways)</a:t>
            </a:r>
          </a:p>
          <a:p>
            <a:r>
              <a:rPr lang="en-US" dirty="0" smtClean="0"/>
              <a:t>Example: 12321 is a palindrome, 1232 is not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Lab Test: 24 June</a:t>
            </a:r>
          </a:p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MS Word</a:t>
            </a:r>
          </a:p>
          <a:p>
            <a:pPr lvl="1"/>
            <a:r>
              <a:rPr lang="en-US" dirty="0" smtClean="0"/>
              <a:t>MS Excel</a:t>
            </a:r>
          </a:p>
          <a:p>
            <a:pPr lvl="1"/>
            <a:r>
              <a:rPr lang="en-US" dirty="0" smtClean="0"/>
              <a:t>C Programming Language:</a:t>
            </a:r>
          </a:p>
          <a:p>
            <a:pPr lvl="2"/>
            <a:r>
              <a:rPr lang="en-US" dirty="0" smtClean="0"/>
              <a:t>Input / Output</a:t>
            </a:r>
          </a:p>
          <a:p>
            <a:pPr lvl="2"/>
            <a:r>
              <a:rPr lang="en-US" dirty="0" smtClean="0"/>
              <a:t>Expressions, Calculations</a:t>
            </a:r>
          </a:p>
          <a:p>
            <a:pPr lvl="2"/>
            <a:r>
              <a:rPr lang="en-US" dirty="0" smtClean="0"/>
              <a:t>If-Else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will take a floating point number which indicates the distance covered by a bus (in Km). Next another floating point number will be given, which is the time take by the bus (in Hours). Print the speed of the bus in meter/second.</a:t>
            </a:r>
            <a:endParaRPr lang="en-US" dirty="0"/>
          </a:p>
        </p:txBody>
      </p:sp>
      <p:pic>
        <p:nvPicPr>
          <p:cNvPr id="2050" name="Picture 2" descr="F:\My Dropbox\CSEDU\Academic\2015\Semester 1\C Lab\exp1 - 2 - out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7" y="4191000"/>
            <a:ext cx="4039299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will take </a:t>
            </a:r>
            <a:br>
              <a:rPr lang="en-US" dirty="0" smtClean="0"/>
            </a:br>
            <a:r>
              <a:rPr lang="en-US" dirty="0" smtClean="0"/>
              <a:t>L as input and print the area of </a:t>
            </a:r>
            <a:br>
              <a:rPr lang="en-US" dirty="0" smtClean="0"/>
            </a:br>
            <a:r>
              <a:rPr lang="en-US" dirty="0" smtClean="0"/>
              <a:t>circle, square and the gray part.</a:t>
            </a:r>
          </a:p>
        </p:txBody>
      </p:sp>
      <p:pic>
        <p:nvPicPr>
          <p:cNvPr id="4098" name="Picture 2" descr="F:\My Dropbox\CSEDU\Academic\2015\Semester 1\C Lab\exp1 -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401762"/>
            <a:ext cx="2187750" cy="2408238"/>
          </a:xfrm>
          <a:prstGeom prst="rect">
            <a:avLst/>
          </a:prstGeom>
          <a:noFill/>
        </p:spPr>
      </p:pic>
      <p:pic>
        <p:nvPicPr>
          <p:cNvPr id="4099" name="Picture 3" descr="F:\My Dropbox\CSEDU\Academic\2015\Semester 1\C Lab\exp1 - 3 - outp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3200400"/>
            <a:ext cx="4741333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will take two integer numbers as input and </a:t>
            </a:r>
            <a:r>
              <a:rPr lang="en-US" b="1" dirty="0" smtClean="0"/>
              <a:t>swap their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59079"/>
              </p:ext>
            </p:extLst>
          </p:nvPr>
        </p:nvGraphicFramePr>
        <p:xfrm>
          <a:off x="1447800" y="3810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0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ropbox\CSEDU\Academic\2015\Semester 1\C\Lecture\Capture6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559" y="1143000"/>
            <a:ext cx="8577441" cy="4953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will take an integer number as input and print whether the number is </a:t>
            </a:r>
            <a:r>
              <a:rPr lang="en-US" b="1" dirty="0" smtClean="0"/>
              <a:t>Positive / Negative / Zero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47158"/>
              </p:ext>
            </p:extLst>
          </p:nvPr>
        </p:nvGraphicFramePr>
        <p:xfrm>
          <a:off x="1447800" y="3810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84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will take an integer and determine whether the number is a perfect square or not.</a:t>
            </a:r>
            <a:endParaRPr lang="en-US" dirty="0"/>
          </a:p>
        </p:txBody>
      </p:sp>
      <p:pic>
        <p:nvPicPr>
          <p:cNvPr id="6" name="Picture 2" descr="F:\My Dropbox\CSEDU\Academic\2015\Semester 1\C Lab\exp2 -g2 - 2 - outpu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76600"/>
            <a:ext cx="4923692" cy="1143000"/>
          </a:xfrm>
          <a:prstGeom prst="rect">
            <a:avLst/>
          </a:prstGeom>
          <a:noFill/>
        </p:spPr>
      </p:pic>
      <p:pic>
        <p:nvPicPr>
          <p:cNvPr id="2051" name="Picture 3" descr="F:\My Dropbox\CSEDU\Academic\2015\Semester 1\C Lab\exp2 -g2 - 2 - outp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145" y="4648200"/>
            <a:ext cx="4052455" cy="1143000"/>
          </a:xfrm>
          <a:prstGeom prst="rect">
            <a:avLst/>
          </a:prstGeom>
          <a:noFill/>
        </p:spPr>
      </p:pic>
      <p:pic>
        <p:nvPicPr>
          <p:cNvPr id="2052" name="Picture 4" descr="F:\My Dropbox\CSEDU\Academic\2015\Semester 1\C Lab\exp2 -g2 - 2 - output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1382" y="4648200"/>
            <a:ext cx="3865418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 - 6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simple arithmetic calculator. The program will request the user to enter a number, an operator and another number. It should then carry out the specific arithmetic operation: addition, subtraction, multiplication or division of two numbers. Finally display the result.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4343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*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 /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integer number as input, consider it as an exam mark and print the corresponding Letter Grade.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08979"/>
              </p:ext>
            </p:extLst>
          </p:nvPr>
        </p:nvGraphicFramePr>
        <p:xfrm>
          <a:off x="990600" y="358140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19400"/>
            <a:ext cx="5029200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16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394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CSE 102 Introduction to CS and Programming Methodology Lab</vt:lpstr>
      <vt:lpstr>Today’s experiments - 1</vt:lpstr>
      <vt:lpstr>Today’s experiments - 2</vt:lpstr>
      <vt:lpstr>Today’s experiments - 3</vt:lpstr>
      <vt:lpstr>Example</vt:lpstr>
      <vt:lpstr>Today’s experiments - 4</vt:lpstr>
      <vt:lpstr>Today’s experiments - 5</vt:lpstr>
      <vt:lpstr>Today’s Experiment - 6</vt:lpstr>
      <vt:lpstr>Today’s experiments - 7</vt:lpstr>
      <vt:lpstr>Today’s experiments - 8</vt:lpstr>
      <vt:lpstr>Bonus</vt:lpstr>
      <vt:lpstr>Notice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1102 – Programming Fundamental</dc:title>
  <dc:creator/>
  <cp:lastModifiedBy>ICPC</cp:lastModifiedBy>
  <cp:revision>205</cp:revision>
  <dcterms:created xsi:type="dcterms:W3CDTF">2006-08-16T00:00:00Z</dcterms:created>
  <dcterms:modified xsi:type="dcterms:W3CDTF">2018-05-27T03:54:14Z</dcterms:modified>
</cp:coreProperties>
</file>