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77" r:id="rId6"/>
    <p:sldId id="261" r:id="rId7"/>
    <p:sldId id="263" r:id="rId8"/>
    <p:sldId id="264" r:id="rId9"/>
    <p:sldId id="273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70" d="100"/>
          <a:sy n="70" d="100"/>
        </p:scale>
        <p:origin x="-54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78D83-C6C1-4420-9D8E-615D98AE1881}" type="datetimeFigureOut">
              <a:rPr lang="en-US" smtClean="0"/>
              <a:t>11/1/2016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4FA37-D3B8-4933-BFEF-73EC02DE0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34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74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0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9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31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0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73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25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6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67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220068-E6B3-4095-8AF4-1EF0F2254A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71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11/1/2016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ohaimen.hossain@uap-bd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1"/>
            <a:ext cx="10464800" cy="20796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Computer Fundamentals</a:t>
            </a:r>
            <a:br>
              <a:rPr lang="en-US" dirty="0" smtClean="0"/>
            </a:br>
            <a:r>
              <a:rPr lang="en-US" dirty="0" smtClean="0"/>
              <a:t>Course -101</a:t>
            </a:r>
            <a:br>
              <a:rPr lang="en-US" dirty="0" smtClean="0"/>
            </a:br>
            <a:r>
              <a:rPr lang="en-US" dirty="0" smtClean="0"/>
              <a:t>Fall 2016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Information Processing Cycle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3" t="32087" r="12715" b="10826"/>
          <a:stretch/>
        </p:blipFill>
        <p:spPr bwMode="auto">
          <a:xfrm>
            <a:off x="507999" y="1295400"/>
            <a:ext cx="11248572" cy="53038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47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Hardware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physical, touchable parts of the computer.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438400"/>
            <a:ext cx="6908800" cy="3886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16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Software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term that is used in contrast to hardware; everything in the computer that is not hardware is software.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Software allows you to: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Process words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Calculate numbers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Send an e-mail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Browse the Internet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And many more…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0"/>
            <a:ext cx="5486400" cy="308781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4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06829"/>
            <a:ext cx="5892800" cy="1320006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Input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4320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 collection </a:t>
            </a:r>
            <a:r>
              <a:rPr lang="en-US" dirty="0">
                <a:solidFill>
                  <a:schemeClr val="bg1"/>
                </a:solidFill>
              </a:rPr>
              <a:t>of raw data from the outside world </a:t>
            </a:r>
            <a:r>
              <a:rPr lang="en-US" dirty="0" smtClean="0">
                <a:solidFill>
                  <a:schemeClr val="bg1"/>
                </a:solidFill>
              </a:rPr>
              <a:t>that is put into the computer.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Example: number you put to do calculation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28"/>
          <a:stretch/>
        </p:blipFill>
        <p:spPr bwMode="auto">
          <a:xfrm>
            <a:off x="6197601" y="304801"/>
            <a:ext cx="4965700" cy="24132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22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Input Devices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Keyboard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Mouse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Scanner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Digital Camera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Bar </a:t>
            </a:r>
            <a:r>
              <a:rPr lang="en-US" dirty="0">
                <a:solidFill>
                  <a:schemeClr val="bg1"/>
                </a:solidFill>
              </a:rPr>
              <a:t>code </a:t>
            </a:r>
            <a:r>
              <a:rPr lang="en-US" dirty="0" smtClean="0">
                <a:solidFill>
                  <a:schemeClr val="bg1"/>
                </a:solidFill>
              </a:rPr>
              <a:t>reader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Graphic tablets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And many more…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16"/>
          <a:stretch/>
        </p:blipFill>
        <p:spPr bwMode="auto">
          <a:xfrm>
            <a:off x="5588000" y="3124201"/>
            <a:ext cx="4572000" cy="32110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98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3001"/>
            <a:ext cx="109728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Manipulating data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Bold, italicize, underline, double space in a word processor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Enter formulas and calculate totals in a spreadsheet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Edit a picture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198224"/>
            <a:ext cx="5461000" cy="32883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852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Storage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place where data is held when it is not needed for processing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Storage Devices are computer components capable of storing digital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Examples of Storage Devices: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Floppy Disk (obsolete)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Hard Drive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CD, DVD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Flash Drive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53" y="3733800"/>
            <a:ext cx="3991347" cy="29275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4613500"/>
            <a:ext cx="2971800" cy="2047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31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Output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results of processed data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Examples of output: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 printed paper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  presentation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Audio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Video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ata </a:t>
            </a:r>
            <a:r>
              <a:rPr lang="en-US" dirty="0">
                <a:solidFill>
                  <a:schemeClr val="bg1"/>
                </a:solidFill>
              </a:rPr>
              <a:t>is entered through various forms (input) into a computer, the data is </a:t>
            </a:r>
            <a:r>
              <a:rPr lang="en-US" dirty="0" smtClean="0">
                <a:solidFill>
                  <a:schemeClr val="bg1"/>
                </a:solidFill>
              </a:rPr>
              <a:t>manipulated (processing), </a:t>
            </a:r>
            <a:r>
              <a:rPr lang="en-US" dirty="0">
                <a:solidFill>
                  <a:schemeClr val="bg1"/>
                </a:solidFill>
              </a:rPr>
              <a:t>and then information is presented to a human (output).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4"/>
          <a:stretch/>
        </p:blipFill>
        <p:spPr bwMode="auto">
          <a:xfrm>
            <a:off x="6807201" y="1981201"/>
            <a:ext cx="4853516" cy="24749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293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Output Devices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Monitor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Speakers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Printer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Headphones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1" y="4267201"/>
            <a:ext cx="7598313" cy="212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24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Peripherals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AKA—Peripheral Devices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Any hardware device connected to the computer that expands the computer’s input, output and storage capabilities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3771900"/>
            <a:ext cx="3810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518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184" y="2052918"/>
            <a:ext cx="11192256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Who am I ?</a:t>
            </a:r>
          </a:p>
          <a:p>
            <a:pPr lvl="1"/>
            <a:r>
              <a:rPr lang="en-US" b="1" dirty="0" smtClean="0"/>
              <a:t>Md. </a:t>
            </a:r>
            <a:r>
              <a:rPr lang="en-US" b="1" dirty="0" err="1" smtClean="0"/>
              <a:t>Mohaimenul</a:t>
            </a:r>
            <a:r>
              <a:rPr lang="en-US" b="1" dirty="0" smtClean="0"/>
              <a:t> </a:t>
            </a:r>
            <a:r>
              <a:rPr lang="en-US" b="1" dirty="0" err="1" smtClean="0"/>
              <a:t>Hossain</a:t>
            </a:r>
            <a:r>
              <a:rPr lang="en-US" b="1" dirty="0" smtClean="0"/>
              <a:t> </a:t>
            </a:r>
            <a:r>
              <a:rPr lang="en-US" b="1" dirty="0" err="1" smtClean="0"/>
              <a:t>Nahin</a:t>
            </a:r>
            <a:r>
              <a:rPr lang="en-US" b="1" dirty="0" smtClean="0"/>
              <a:t> (MHN)</a:t>
            </a:r>
          </a:p>
          <a:p>
            <a:pPr lvl="2"/>
            <a:r>
              <a:rPr lang="en-US" b="1" dirty="0" smtClean="0"/>
              <a:t>‘</a:t>
            </a:r>
            <a:r>
              <a:rPr lang="en-US" b="1" dirty="0" err="1" smtClean="0"/>
              <a:t>Mohaimen</a:t>
            </a:r>
            <a:r>
              <a:rPr lang="en-US" b="1" dirty="0" smtClean="0"/>
              <a:t> Sir’ would be perfect!</a:t>
            </a:r>
          </a:p>
          <a:p>
            <a:pPr lvl="1"/>
            <a:r>
              <a:rPr lang="en-US" dirty="0" smtClean="0"/>
              <a:t>Masters in Pervasive Computing and Communications From (France, Finland, Sweden)</a:t>
            </a:r>
          </a:p>
          <a:p>
            <a:pPr lvl="1"/>
            <a:r>
              <a:rPr lang="en-US" dirty="0" smtClean="0"/>
              <a:t>Bachelors in CSE from Islamic University of Technology (IUT)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to contact me? </a:t>
            </a:r>
          </a:p>
          <a:p>
            <a:pPr lvl="1"/>
            <a:r>
              <a:rPr lang="en-US" dirty="0" smtClean="0"/>
              <a:t>Call 01685299561 (Not after 10pm)</a:t>
            </a:r>
          </a:p>
          <a:p>
            <a:pPr lvl="1"/>
            <a:r>
              <a:rPr lang="en-US" dirty="0" smtClean="0"/>
              <a:t>Mail : </a:t>
            </a:r>
            <a:r>
              <a:rPr lang="en-US" dirty="0" smtClean="0">
                <a:hlinkClick r:id="rId2"/>
              </a:rPr>
              <a:t>mohaimen.hossain@uap-bd.edu</a:t>
            </a:r>
            <a:endParaRPr lang="en-US" dirty="0" smtClean="0"/>
          </a:p>
          <a:p>
            <a:pPr lvl="1"/>
            <a:r>
              <a:rPr lang="en-US" dirty="0" err="1" smtClean="0"/>
              <a:t>Facebook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1219200"/>
          </a:xfrm>
        </p:spPr>
        <p:txBody>
          <a:bodyPr>
            <a:normAutofit fontScale="90000"/>
          </a:bodyPr>
          <a:lstStyle/>
          <a:p>
            <a:r>
              <a:rPr dirty="0" smtClean="0">
                <a:solidFill>
                  <a:schemeClr val="bg1"/>
                </a:solidFill>
              </a:rPr>
              <a:t>What is an operating system?</a:t>
            </a:r>
            <a:r>
              <a:rPr dirty="0" smtClean="0"/>
              <a:t/>
            </a:r>
            <a:br>
              <a:rPr dirty="0" smtClean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 </a:t>
            </a:r>
            <a:r>
              <a:rPr lang="en-US" b="1" dirty="0" smtClean="0"/>
              <a:t>operating system</a:t>
            </a:r>
            <a:r>
              <a:rPr lang="en-US" dirty="0" smtClean="0"/>
              <a:t> is the </a:t>
            </a:r>
            <a:r>
              <a:rPr lang="en-US" b="1" dirty="0" smtClean="0"/>
              <a:t>most important software</a:t>
            </a:r>
            <a:r>
              <a:rPr lang="en-US" dirty="0" smtClean="0"/>
              <a:t> that runs on a computer. </a:t>
            </a:r>
          </a:p>
          <a:p>
            <a:r>
              <a:rPr lang="en-US" dirty="0" smtClean="0"/>
              <a:t>It manages the computer's </a:t>
            </a:r>
            <a:r>
              <a:rPr lang="en-US" b="1" dirty="0" smtClean="0"/>
              <a:t>memory</a:t>
            </a:r>
            <a:r>
              <a:rPr lang="en-US" dirty="0" smtClean="0"/>
              <a:t>, </a:t>
            </a:r>
            <a:r>
              <a:rPr lang="en-US" b="1" dirty="0" smtClean="0"/>
              <a:t>processes</a:t>
            </a:r>
            <a:r>
              <a:rPr lang="en-US" dirty="0" smtClean="0"/>
              <a:t>, and all of its </a:t>
            </a:r>
            <a:r>
              <a:rPr lang="en-US" b="1" dirty="0" smtClean="0"/>
              <a:t>software</a:t>
            </a:r>
            <a:r>
              <a:rPr lang="en-US" dirty="0" smtClean="0"/>
              <a:t> and </a:t>
            </a:r>
            <a:r>
              <a:rPr lang="en-US" b="1" dirty="0" smtClean="0"/>
              <a:t>hardware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also allows you to </a:t>
            </a:r>
            <a:r>
              <a:rPr lang="en-US" b="1" dirty="0" smtClean="0"/>
              <a:t>communicate</a:t>
            </a:r>
            <a:r>
              <a:rPr lang="en-US" dirty="0" smtClean="0"/>
              <a:t> with the computer without knowing how to speak the computer's language.</a:t>
            </a:r>
          </a:p>
          <a:p>
            <a:r>
              <a:rPr lang="en-US" b="1" dirty="0" smtClean="0"/>
              <a:t>Without an operating system, a computer is useless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Windows, </a:t>
            </a:r>
            <a:r>
              <a:rPr lang="en-US" dirty="0" err="1" smtClean="0"/>
              <a:t>MacOS</a:t>
            </a:r>
            <a:r>
              <a:rPr lang="en-US" dirty="0" smtClean="0"/>
              <a:t> X, Linux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Basics of Computer Fundamentals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Number Theory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 programming 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Start by Tell us about yourself!!</a:t>
            </a:r>
          </a:p>
          <a:p>
            <a:r>
              <a:rPr lang="en-US" dirty="0" smtClean="0"/>
              <a:t>Starting from left Corner Answer these  questions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School and College</a:t>
            </a:r>
          </a:p>
          <a:p>
            <a:pPr lvl="1"/>
            <a:r>
              <a:rPr lang="en-US" dirty="0" smtClean="0"/>
              <a:t>Why CSE?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Marks </a:t>
            </a:r>
            <a:r>
              <a:rPr lang="en-US" dirty="0" err="1" smtClean="0"/>
              <a:t>Diustribution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Attendance : 10 marks</a:t>
            </a:r>
          </a:p>
          <a:p>
            <a:r>
              <a:rPr lang="en-US" dirty="0" smtClean="0"/>
              <a:t>Quiz: 10 marks (2 </a:t>
            </a:r>
            <a:r>
              <a:rPr lang="en-US" dirty="0" err="1" smtClean="0"/>
              <a:t>quizes</a:t>
            </a:r>
            <a:r>
              <a:rPr lang="en-US" dirty="0" smtClean="0"/>
              <a:t> avg. )</a:t>
            </a:r>
          </a:p>
          <a:p>
            <a:r>
              <a:rPr lang="en-US" dirty="0" smtClean="0"/>
              <a:t> Mid: 20 marks (1 mid)</a:t>
            </a:r>
          </a:p>
          <a:p>
            <a:r>
              <a:rPr lang="en-US" dirty="0" smtClean="0"/>
              <a:t>Final: 60 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1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09600" y="1524001"/>
            <a:ext cx="10972800" cy="172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PH" sz="4400" b="1" dirty="0" smtClean="0">
                <a:latin typeface="+mj-lt"/>
              </a:rPr>
              <a:t>INTRODUCTION TO </a:t>
            </a:r>
          </a:p>
          <a:p>
            <a:pPr algn="ctr">
              <a:buNone/>
            </a:pPr>
            <a:r>
              <a:rPr lang="en-PH" sz="5400" b="1" dirty="0" smtClean="0">
                <a:latin typeface="+mj-lt"/>
              </a:rPr>
              <a:t>COMPUTER FUNDAMENTALS</a:t>
            </a:r>
            <a:endParaRPr lang="en-PH" sz="5400" b="1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7600" y="533401"/>
            <a:ext cx="934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 smtClean="0">
                <a:solidFill>
                  <a:schemeClr val="bg1"/>
                </a:solidFill>
              </a:rPr>
              <a:t>What is a COMPUTER?</a:t>
            </a:r>
            <a:endParaRPr lang="en-PH" sz="4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9812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 smtClean="0">
                <a:solidFill>
                  <a:srgbClr val="FFC000"/>
                </a:solidFill>
              </a:rPr>
              <a:t>Computer-</a:t>
            </a:r>
            <a:r>
              <a:rPr lang="en-PH" sz="3200" dirty="0" smtClean="0">
                <a:solidFill>
                  <a:schemeClr val="bg1"/>
                </a:solidFill>
              </a:rPr>
              <a:t>  General-purpose </a:t>
            </a:r>
            <a:r>
              <a:rPr lang="en-PH" sz="3200" dirty="0">
                <a:solidFill>
                  <a:schemeClr val="bg1"/>
                </a:solidFill>
              </a:rPr>
              <a:t>device that can be programmed to carry out a set of arithmetic or logical operations automatically.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9624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>
                <a:solidFill>
                  <a:schemeClr val="bg1"/>
                </a:solidFill>
              </a:rPr>
              <a:t>Since a sequence of operations can be readily changed, the computer can solve more than one kind of problem.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17600" y="533401"/>
            <a:ext cx="934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4800" b="1" dirty="0" smtClean="0">
                <a:solidFill>
                  <a:schemeClr val="bg1"/>
                </a:solidFill>
              </a:rPr>
              <a:t>Uses of Computers</a:t>
            </a:r>
            <a:endParaRPr lang="en-PH" sz="4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810001"/>
            <a:ext cx="10972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b="1" dirty="0" smtClean="0">
                <a:solidFill>
                  <a:srgbClr val="FFC000"/>
                </a:solidFill>
              </a:rPr>
              <a:t>Perform Calculations</a:t>
            </a:r>
          </a:p>
          <a:p>
            <a:r>
              <a:rPr lang="en-PH" sz="3200" dirty="0" smtClean="0">
                <a:solidFill>
                  <a:srgbClr val="FFC000"/>
                </a:solidFill>
              </a:rPr>
              <a:t>Storing Information</a:t>
            </a:r>
            <a:r>
              <a:rPr lang="en-PH" sz="3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PH" sz="3200" dirty="0" smtClean="0">
                <a:solidFill>
                  <a:srgbClr val="FFC000"/>
                </a:solidFill>
              </a:rPr>
              <a:t>Communications</a:t>
            </a:r>
          </a:p>
          <a:p>
            <a:r>
              <a:rPr lang="en-PH" sz="3200" dirty="0" smtClean="0">
                <a:solidFill>
                  <a:srgbClr val="FFC000"/>
                </a:solidFill>
              </a:rPr>
              <a:t>Entertainment</a:t>
            </a:r>
          </a:p>
          <a:p>
            <a:r>
              <a:rPr lang="en-PH" sz="3200" dirty="0" smtClean="0">
                <a:solidFill>
                  <a:srgbClr val="FFC000"/>
                </a:solidFill>
              </a:rPr>
              <a:t>Simulations</a:t>
            </a:r>
          </a:p>
          <a:p>
            <a:r>
              <a:rPr lang="en-PH" sz="3200" dirty="0" smtClean="0">
                <a:solidFill>
                  <a:srgbClr val="FFC000"/>
                </a:solidFill>
              </a:rPr>
              <a:t>Artificial Intelligence</a:t>
            </a:r>
          </a:p>
          <a:p>
            <a:endParaRPr lang="en-PH" sz="3200" dirty="0" smtClean="0">
              <a:solidFill>
                <a:srgbClr val="FFC000"/>
              </a:solidFill>
            </a:endParaRPr>
          </a:p>
          <a:p>
            <a:r>
              <a:rPr lang="en-PH" sz="32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1200" y="18288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200" dirty="0" smtClean="0">
                <a:solidFill>
                  <a:schemeClr val="bg1"/>
                </a:solidFill>
              </a:rPr>
              <a:t>The progress made in computer saw the expansion of the function of computers. The following are the uses of computers.</a:t>
            </a:r>
            <a:endParaRPr lang="en-PH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8000" y="990600"/>
            <a:ext cx="10972800" cy="1219200"/>
          </a:xfrm>
        </p:spPr>
        <p:txBody>
          <a:bodyPr>
            <a:normAutofit fontScale="90000"/>
          </a:bodyPr>
          <a:lstStyle/>
          <a:p>
            <a:r>
              <a:rPr dirty="0" smtClean="0">
                <a:solidFill>
                  <a:schemeClr val="bg1"/>
                </a:solidFill>
              </a:rPr>
              <a:t>What are the different types of computers?</a:t>
            </a:r>
            <a:br>
              <a:rPr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most people hear the word </a:t>
            </a:r>
            <a:r>
              <a:rPr lang="en-US" b="1" dirty="0" smtClean="0"/>
              <a:t>computer</a:t>
            </a:r>
            <a:r>
              <a:rPr lang="en-US" dirty="0" smtClean="0"/>
              <a:t>, they think of a </a:t>
            </a:r>
            <a:r>
              <a:rPr lang="en-US" b="1" dirty="0" smtClean="0"/>
              <a:t>personal computer</a:t>
            </a:r>
            <a:r>
              <a:rPr lang="en-US" dirty="0" smtClean="0"/>
              <a:t> such as a </a:t>
            </a:r>
            <a:r>
              <a:rPr lang="en-US" b="1" dirty="0" smtClean="0"/>
              <a:t>desktop</a:t>
            </a:r>
            <a:r>
              <a:rPr lang="en-US" dirty="0" smtClean="0"/>
              <a:t> or </a:t>
            </a:r>
            <a:r>
              <a:rPr lang="en-US" b="1" dirty="0" smtClean="0"/>
              <a:t>laptop</a:t>
            </a:r>
            <a:r>
              <a:rPr lang="en-US" dirty="0" smtClean="0"/>
              <a:t>. </a:t>
            </a:r>
          </a:p>
          <a:p>
            <a:r>
              <a:rPr lang="en-US" dirty="0" smtClean="0"/>
              <a:t>However, computers come in many shapes and sizes, and they perform many different functions in our daily lives. </a:t>
            </a:r>
          </a:p>
          <a:p>
            <a:r>
              <a:rPr lang="en-US" dirty="0" smtClean="0"/>
              <a:t>When you withdraw cash from an ATM, scan groceries at the store, or use a calculator, you're using a type of computer.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480</Words>
  <Application>Microsoft Office PowerPoint</Application>
  <PresentationFormat>Custom</PresentationFormat>
  <Paragraphs>120</Paragraphs>
  <Slides>20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Ion</vt:lpstr>
      <vt:lpstr>Computer Fundamentals Course -101 Fall 2016</vt:lpstr>
      <vt:lpstr>Hello !</vt:lpstr>
      <vt:lpstr>Goal of this Course</vt:lpstr>
      <vt:lpstr>Participation</vt:lpstr>
      <vt:lpstr>Marks Diustribution</vt:lpstr>
      <vt:lpstr>PowerPoint Presentation</vt:lpstr>
      <vt:lpstr>PowerPoint Presentation</vt:lpstr>
      <vt:lpstr>PowerPoint Presentation</vt:lpstr>
      <vt:lpstr>What are the different types of computers? </vt:lpstr>
      <vt:lpstr>Information Processing Cycle</vt:lpstr>
      <vt:lpstr>Hardware</vt:lpstr>
      <vt:lpstr>Software</vt:lpstr>
      <vt:lpstr>Input</vt:lpstr>
      <vt:lpstr>Input Devices</vt:lpstr>
      <vt:lpstr>Processing</vt:lpstr>
      <vt:lpstr>Storage</vt:lpstr>
      <vt:lpstr>Output</vt:lpstr>
      <vt:lpstr>Output Devices</vt:lpstr>
      <vt:lpstr>Peripherals</vt:lpstr>
      <vt:lpstr>What is an operating system?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Mohaimenul Hossain</dc:creator>
  <cp:lastModifiedBy>lab1pc24</cp:lastModifiedBy>
  <cp:revision>8</cp:revision>
  <dcterms:created xsi:type="dcterms:W3CDTF">2014-09-12T17:24:29Z</dcterms:created>
  <dcterms:modified xsi:type="dcterms:W3CDTF">2016-11-01T09:11:14Z</dcterms:modified>
</cp:coreProperties>
</file>