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E91E-C870-413C-AFE4-C5EDB8FF337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5F6-2D66-48F0-A39E-50EA9127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E91E-C870-413C-AFE4-C5EDB8FF337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5F6-2D66-48F0-A39E-50EA9127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E91E-C870-413C-AFE4-C5EDB8FF337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5F6-2D66-48F0-A39E-50EA9127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6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E91E-C870-413C-AFE4-C5EDB8FF337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5F6-2D66-48F0-A39E-50EA9127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3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E91E-C870-413C-AFE4-C5EDB8FF337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5F6-2D66-48F0-A39E-50EA9127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2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E91E-C870-413C-AFE4-C5EDB8FF337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5F6-2D66-48F0-A39E-50EA9127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E91E-C870-413C-AFE4-C5EDB8FF337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5F6-2D66-48F0-A39E-50EA9127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5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E91E-C870-413C-AFE4-C5EDB8FF337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5F6-2D66-48F0-A39E-50EA9127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3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E91E-C870-413C-AFE4-C5EDB8FF337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5F6-2D66-48F0-A39E-50EA9127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7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E91E-C870-413C-AFE4-C5EDB8FF337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5F6-2D66-48F0-A39E-50EA9127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2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4E91E-C870-413C-AFE4-C5EDB8FF337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5F6-2D66-48F0-A39E-50EA9127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8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4E91E-C870-413C-AFE4-C5EDB8FF337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E5F6-2D66-48F0-A39E-50EA9127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3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350" y="1441450"/>
            <a:ext cx="3957638" cy="1708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0000"/>
                </a:solidFill>
              </a:rPr>
              <a:t>CODE :</a:t>
            </a:r>
          </a:p>
          <a:p>
            <a:pPr>
              <a:defRPr/>
            </a:pP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;  // “</a:t>
            </a:r>
            <a:r>
              <a:rPr lang="en-US" sz="1500" dirty="0" err="1"/>
              <a:t>i</a:t>
            </a:r>
            <a:r>
              <a:rPr lang="en-US" sz="1500" dirty="0"/>
              <a:t>” is called loop variable</a:t>
            </a:r>
          </a:p>
          <a:p>
            <a:pPr>
              <a:defRPr/>
            </a:pPr>
            <a:r>
              <a:rPr lang="en-US" sz="1500" dirty="0"/>
              <a:t>for(</a:t>
            </a:r>
            <a:r>
              <a:rPr lang="en-US" sz="1500" dirty="0" err="1"/>
              <a:t>i</a:t>
            </a:r>
            <a:r>
              <a:rPr lang="en-US" sz="1500" dirty="0"/>
              <a:t> = 1;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i&lt;=5</a:t>
            </a:r>
            <a:r>
              <a:rPr lang="en-US" sz="1500" dirty="0"/>
              <a:t>;</a:t>
            </a: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i++)</a:t>
            </a:r>
          </a:p>
          <a:p>
            <a:pPr>
              <a:defRPr/>
            </a:pPr>
            <a:r>
              <a:rPr lang="en-US" sz="1500" dirty="0"/>
              <a:t>{</a:t>
            </a:r>
          </a:p>
          <a:p>
            <a:pPr>
              <a:defRPr/>
            </a:pPr>
            <a:r>
              <a:rPr lang="en-US" sz="1500" dirty="0"/>
              <a:t>	// </a:t>
            </a:r>
            <a:r>
              <a:rPr lang="en-US" sz="1500" dirty="0">
                <a:solidFill>
                  <a:srgbClr val="FF0000"/>
                </a:solidFill>
              </a:rPr>
              <a:t>S</a:t>
            </a:r>
            <a:r>
              <a:rPr lang="en-US" sz="1500" dirty="0"/>
              <a:t>tatements</a:t>
            </a:r>
          </a:p>
          <a:p>
            <a:pPr>
              <a:defRPr/>
            </a:pPr>
            <a:r>
              <a:rPr lang="en-US" sz="1500" dirty="0"/>
              <a:t>	</a:t>
            </a:r>
            <a:r>
              <a:rPr lang="en-US" sz="1500" dirty="0" err="1"/>
              <a:t>printf</a:t>
            </a:r>
            <a:r>
              <a:rPr lang="en-US" sz="1500" dirty="0"/>
              <a:t>(“Loop is clear!!”);</a:t>
            </a:r>
          </a:p>
          <a:p>
            <a:pPr>
              <a:defRPr/>
            </a:pPr>
            <a:r>
              <a:rPr lang="en-US" sz="1500" dirty="0"/>
              <a:t>}</a:t>
            </a: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258763" y="1047750"/>
            <a:ext cx="61499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en-US" sz="2100"/>
              <a:t>For Loop </a:t>
            </a:r>
            <a:r>
              <a:rPr lang="en-US" altLang="en-US" sz="2100">
                <a:solidFill>
                  <a:srgbClr val="FF0000"/>
                </a:solidFill>
              </a:rPr>
              <a:t>Look Up Table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2188" y="3430588"/>
          <a:ext cx="7723188" cy="2232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9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0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300">
                <a:tc>
                  <a:txBody>
                    <a:bodyPr/>
                    <a:lstStyle/>
                    <a:p>
                      <a:r>
                        <a:rPr lang="en-US" sz="1000" dirty="0"/>
                        <a:t>Loop run #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Current value</a:t>
                      </a:r>
                      <a:r>
                        <a:rPr lang="en-US" sz="1000" baseline="0" dirty="0"/>
                        <a:t> of </a:t>
                      </a:r>
                      <a:r>
                        <a:rPr lang="en-US" sz="1000" baseline="0" dirty="0" err="1"/>
                        <a:t>i</a:t>
                      </a:r>
                      <a:endParaRPr lang="en-US" sz="1000" dirty="0"/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sz="1000" dirty="0"/>
                        <a:t>ondition satisfied?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1000" dirty="0"/>
                        <a:t>tatements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After 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sz="1000" dirty="0"/>
                        <a:t>ncrement of </a:t>
                      </a:r>
                      <a:r>
                        <a:rPr lang="en-US" sz="1000" dirty="0" err="1"/>
                        <a:t>i</a:t>
                      </a:r>
                      <a:endParaRPr lang="en-US" sz="1000" dirty="0"/>
                    </a:p>
                  </a:txBody>
                  <a:tcPr marL="68576" marR="68576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0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= 1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1&lt;=5 (yes)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Print : Loop is clear!!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= 2</a:t>
                      </a:r>
                    </a:p>
                  </a:txBody>
                  <a:tcPr marL="68576" marR="68576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= 2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2&lt;=5 (yes)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Print : Loop is clear!!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= 3</a:t>
                      </a:r>
                    </a:p>
                  </a:txBody>
                  <a:tcPr marL="68576" marR="68576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3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= 3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3&lt;=5 (yes)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Print : Loop is clear!!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= 4</a:t>
                      </a:r>
                    </a:p>
                  </a:txBody>
                  <a:tcPr marL="68576" marR="68576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4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= 4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4&lt;=5 (yes)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Print : Loop is clear!!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= 5</a:t>
                      </a:r>
                    </a:p>
                  </a:txBody>
                  <a:tcPr marL="68576" marR="68576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5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= 5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5&lt;=5 (yes)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Print : Loop is clear!!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= 6</a:t>
                      </a:r>
                    </a:p>
                  </a:txBody>
                  <a:tcPr marL="68576" marR="68576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6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 = 6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6&lt;=5 (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en-US" sz="1000" dirty="0"/>
                        <a:t>)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Exit loop</a:t>
                      </a:r>
                    </a:p>
                  </a:txBody>
                  <a:tcPr marL="68576" marR="68576" marT="34300" marB="34300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76" marR="68576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26" name="TextBox 4"/>
          <p:cNvSpPr txBox="1">
            <a:spLocks noChangeArrowheads="1"/>
          </p:cNvSpPr>
          <p:nvPr/>
        </p:nvSpPr>
        <p:spPr bwMode="auto">
          <a:xfrm>
            <a:off x="2619375" y="3143250"/>
            <a:ext cx="4205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en-US"/>
              <a:t>Loop variable “i” is initialized with 1 .</a:t>
            </a:r>
          </a:p>
        </p:txBody>
      </p:sp>
      <p:sp>
        <p:nvSpPr>
          <p:cNvPr id="3127" name="TextBox 5"/>
          <p:cNvSpPr txBox="1">
            <a:spLocks noChangeArrowheads="1"/>
          </p:cNvSpPr>
          <p:nvPr/>
        </p:nvSpPr>
        <p:spPr bwMode="auto">
          <a:xfrm>
            <a:off x="3192463" y="2843213"/>
            <a:ext cx="36322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en-US" sz="1500">
                <a:solidFill>
                  <a:srgbClr val="FF0000"/>
                </a:solidFill>
              </a:rPr>
              <a:t>LOOK UP TABLE</a:t>
            </a:r>
          </a:p>
        </p:txBody>
      </p:sp>
    </p:spTree>
    <p:extLst>
      <p:ext uri="{BB962C8B-B14F-4D97-AF65-F5344CB8AC3E}">
        <p14:creationId xmlns:p14="http://schemas.microsoft.com/office/powerpoint/2010/main" val="9550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굴림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User</cp:lastModifiedBy>
  <cp:revision>2</cp:revision>
  <dcterms:created xsi:type="dcterms:W3CDTF">2017-07-10T04:29:46Z</dcterms:created>
  <dcterms:modified xsi:type="dcterms:W3CDTF">2021-12-16T13:00:32Z</dcterms:modified>
</cp:coreProperties>
</file>