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73" r:id="rId5"/>
    <p:sldId id="274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D226-799E-4D12-A1CD-78FF2EEA5CD5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3A6B-719F-4581-BEA8-A890F98D1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29-Apr-15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 104 </a:t>
            </a:r>
            <a:br>
              <a:rPr lang="en-US" dirty="0" smtClean="0"/>
            </a:br>
            <a:r>
              <a:rPr lang="en-US" dirty="0" smtClean="0"/>
              <a:t>Structured Programming Lab</a:t>
            </a:r>
            <a:br>
              <a:rPr lang="en-US" dirty="0" smtClean="0"/>
            </a:br>
            <a:r>
              <a:rPr lang="en-US" dirty="0" smtClean="0"/>
              <a:t>Arrays</a:t>
            </a:r>
            <a:r>
              <a:rPr lang="bn-IN" dirty="0" smtClean="0"/>
              <a:t/>
            </a:r>
            <a:br>
              <a:rPr lang="b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array with N integers. Print only the non negative numbers.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426720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2 -1 -5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0 1 2 3 4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0 1 2 3 4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array with N integers. Count how many of them are divisible by 2, divisible by 3 and how many are in rest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4267200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2 3 -6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Divisible by 2 = 2</a:t>
                      </a:r>
                    </a:p>
                    <a:p>
                      <a:r>
                        <a:rPr lang="en-US" dirty="0" smtClean="0"/>
                        <a:t>Divisible</a:t>
                      </a:r>
                      <a:r>
                        <a:rPr lang="en-US" baseline="0" dirty="0" smtClean="0"/>
                        <a:t> by 3 = 2</a:t>
                      </a:r>
                    </a:p>
                    <a:p>
                      <a:r>
                        <a:rPr lang="en-US" baseline="0" dirty="0" smtClean="0"/>
                        <a:t>Rest = 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0 1 2 3 4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Divisible by 2 = 3</a:t>
                      </a:r>
                    </a:p>
                    <a:p>
                      <a:r>
                        <a:rPr lang="en-US" dirty="0" smtClean="0"/>
                        <a:t>Divisible</a:t>
                      </a:r>
                      <a:r>
                        <a:rPr lang="en-US" baseline="0" dirty="0" smtClean="0"/>
                        <a:t> by 3 = 2</a:t>
                      </a:r>
                    </a:p>
                    <a:p>
                      <a:r>
                        <a:rPr lang="en-US" baseline="0" dirty="0" smtClean="0"/>
                        <a:t>Rest = 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two arrays with N integers. Check if they are reverse of each other. If not, print the number of mismatches.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57162"/>
              </p:ext>
            </p:extLst>
          </p:nvPr>
        </p:nvGraphicFramePr>
        <p:xfrm>
          <a:off x="1600200" y="3810000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2 3 4</a:t>
                      </a:r>
                    </a:p>
                    <a:p>
                      <a:r>
                        <a:rPr lang="en-US" baseline="0" dirty="0" smtClean="0"/>
                        <a:t>4 3 2 1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0 1 2 3 4</a:t>
                      </a:r>
                    </a:p>
                    <a:p>
                      <a:r>
                        <a:rPr lang="en-US" dirty="0" smtClean="0"/>
                        <a:t>4 1 2 4 0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Mismatches = </a:t>
                      </a: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array A with N integers. Assign all the negative numbers of A to another array B and print B. Assign rest of the integers in another array C and print C.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49580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2 -1 -6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= -1 -6</a:t>
                      </a:r>
                    </a:p>
                    <a:p>
                      <a:r>
                        <a:rPr lang="en-US" dirty="0" smtClean="0"/>
                        <a:t>C = 1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0 1 2 -3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= -3</a:t>
                      </a:r>
                    </a:p>
                    <a:p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0 1 2 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array A with N integers (each between 1-100). Then count the number of occurrence for each value.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3810001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5 3 2 9 1 9 5 2 2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 2</a:t>
                      </a:r>
                    </a:p>
                    <a:p>
                      <a:r>
                        <a:rPr lang="en-US" dirty="0" smtClean="0"/>
                        <a:t>2: 3</a:t>
                      </a:r>
                    </a:p>
                    <a:p>
                      <a:r>
                        <a:rPr lang="en-US" dirty="0" smtClean="0"/>
                        <a:t>3: 1</a:t>
                      </a:r>
                    </a:p>
                    <a:p>
                      <a:r>
                        <a:rPr lang="en-US" dirty="0" smtClean="0"/>
                        <a:t>5: 2</a:t>
                      </a:r>
                    </a:p>
                    <a:p>
                      <a:r>
                        <a:rPr lang="en-US" dirty="0" smtClean="0"/>
                        <a:t>9: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317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Vrinda</vt:lpstr>
      <vt:lpstr>Office Theme</vt:lpstr>
      <vt:lpstr>CSE 104  Structured Programming Lab Arrays </vt:lpstr>
      <vt:lpstr>Today’s experiments - 1</vt:lpstr>
      <vt:lpstr>Today’s experiments - 2</vt:lpstr>
      <vt:lpstr>Today’s experiments - 3</vt:lpstr>
      <vt:lpstr>Today’s experiments - 4</vt:lpstr>
      <vt:lpstr>Today’s experiments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1102 – Programming Fundamental</dc:title>
  <dc:creator/>
  <cp:lastModifiedBy>Windows User</cp:lastModifiedBy>
  <cp:revision>215</cp:revision>
  <dcterms:created xsi:type="dcterms:W3CDTF">2006-08-16T00:00:00Z</dcterms:created>
  <dcterms:modified xsi:type="dcterms:W3CDTF">2018-07-22T04:17:33Z</dcterms:modified>
</cp:coreProperties>
</file>