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63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3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52123-6E9C-4DCC-9295-C7C5E6DFEA59}" type="datetimeFigureOut">
              <a:rPr lang="en-US" smtClean="0"/>
              <a:t>30-Jul-18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0FD4B-6F60-496A-A91D-C35832DC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7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20-May-15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23627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string as input and</a:t>
            </a:r>
          </a:p>
          <a:p>
            <a:pPr lvl="1"/>
            <a:r>
              <a:rPr lang="en-US" dirty="0" smtClean="0"/>
              <a:t>Find the number of uppercase and lowercase letters</a:t>
            </a:r>
          </a:p>
          <a:p>
            <a:pPr lvl="1"/>
            <a:r>
              <a:rPr lang="en-US" dirty="0" smtClean="0"/>
              <a:t>Convert uppercase to lowercase and vice versa</a:t>
            </a:r>
          </a:p>
          <a:p>
            <a:pPr lvl="1"/>
            <a:r>
              <a:rPr lang="en-US" dirty="0" smtClean="0"/>
              <a:t>Find the number of digits</a:t>
            </a:r>
          </a:p>
          <a:p>
            <a:pPr lvl="1"/>
            <a:r>
              <a:rPr lang="en-US" dirty="0" smtClean="0"/>
              <a:t>Find the number of vowels and </a:t>
            </a:r>
            <a:r>
              <a:rPr lang="en-US" dirty="0" smtClean="0"/>
              <a:t>consonants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string and check if it’s a palindrome.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palindrome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Palindrome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8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string and find the frequency count of each letter.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92219"/>
              </p:ext>
            </p:extLst>
          </p:nvPr>
        </p:nvGraphicFramePr>
        <p:xfrm>
          <a:off x="1600200" y="3810000"/>
          <a:ext cx="6096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 1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B: 1</a:t>
                      </a:r>
                    </a:p>
                    <a:p>
                      <a:r>
                        <a:rPr lang="en-US" dirty="0" smtClean="0"/>
                        <a:t>C: 1</a:t>
                      </a:r>
                    </a:p>
                    <a:p>
                      <a:r>
                        <a:rPr lang="en-US" dirty="0" smtClean="0"/>
                        <a:t>D: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AeBeAE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A:</a:t>
                      </a:r>
                      <a:r>
                        <a:rPr lang="en-US" baseline="0" dirty="0" smtClean="0"/>
                        <a:t> 2</a:t>
                      </a:r>
                    </a:p>
                    <a:p>
                      <a:r>
                        <a:rPr lang="en-US" baseline="0" dirty="0" smtClean="0"/>
                        <a:t>B: 1</a:t>
                      </a:r>
                    </a:p>
                    <a:p>
                      <a:r>
                        <a:rPr lang="en-US" baseline="0" dirty="0" smtClean="0"/>
                        <a:t>E: 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4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sentence and count the number of words and numbers in the sentence.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373380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 orange 123 56</a:t>
                      </a:r>
                      <a:r>
                        <a:rPr lang="en-US" baseline="0" dirty="0" smtClean="0"/>
                        <a:t>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= 3</a:t>
                      </a:r>
                    </a:p>
                    <a:p>
                      <a:r>
                        <a:rPr lang="en-US" dirty="0" smtClean="0"/>
                        <a:t>Numbers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1 2 44 53 2 are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= 2</a:t>
                      </a:r>
                    </a:p>
                    <a:p>
                      <a:r>
                        <a:rPr lang="en-US" dirty="0" smtClean="0"/>
                        <a:t>Numbers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5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two strings A and B and check if B is a substring of A.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97715"/>
              </p:ext>
            </p:extLst>
          </p:nvPr>
        </p:nvGraphicFramePr>
        <p:xfrm>
          <a:off x="1600200" y="3733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BITCOIN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BITCOIN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BITCOIN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experiments - 5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two strings A and B and check if B is a subsequence of A.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3733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BITCOIN 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BITCOIN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BITCOIN BINI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8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Practice Contest with string related problems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vjudge.net/contest/236270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Pass: </a:t>
            </a:r>
            <a:r>
              <a:rPr lang="en-US" dirty="0" err="1" smtClean="0"/>
              <a:t>cseuap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218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Basic Exercises</vt:lpstr>
      <vt:lpstr>Today’s experiments - 1</vt:lpstr>
      <vt:lpstr>Today’s experiments - 2</vt:lpstr>
      <vt:lpstr>Today’s experiments - 3</vt:lpstr>
      <vt:lpstr>Today’s experiments - 4</vt:lpstr>
      <vt:lpstr>Today’s experiments - 5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ICPC</dc:creator>
  <cp:lastModifiedBy>Projector Pc</cp:lastModifiedBy>
  <cp:revision>20</cp:revision>
  <dcterms:created xsi:type="dcterms:W3CDTF">2006-08-16T00:00:00Z</dcterms:created>
  <dcterms:modified xsi:type="dcterms:W3CDTF">2018-07-30T07:10:55Z</dcterms:modified>
</cp:coreProperties>
</file>