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2A2B2AE-D9BC-41A8-8668-E9A10D3BEC55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49A6D2D-434B-4AF3-A825-718444B1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71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A125CA-16BA-4633-B140-4341E6EAB382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4AB71A6-FD7B-4218-AD04-A691F6DF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4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9A2780-96A9-461C-8721-09DA0F630CA7}" type="datetime1">
              <a:rPr lang="en-US" smtClean="0"/>
              <a:t>1/9/2016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4F60E-45F2-4D25-9B10-993C0602E910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26577F-4998-4A65-96C7-FAB94C97221A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4F60E-45F2-4D25-9B10-993C0602E9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D1E39-5EDF-4674-AD8B-4FCFAC469731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4F60E-45F2-4D25-9B10-993C0602E9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8D64F-869D-4EAC-9C39-F5122B743271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4F60E-45F2-4D25-9B10-993C0602E9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1A78E4-FBC4-469F-B6A4-2A55EF4B7142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4F60E-45F2-4D25-9B10-993C0602E9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F9F75E-36DE-4D13-A006-7C99C135EFAE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4F60E-45F2-4D25-9B10-993C0602E9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5E881-2165-4DAA-BBE8-301632004DFD}" type="datetime1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4F60E-45F2-4D25-9B10-993C0602E91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67A2D-E38C-4CA2-BBC1-E746C48DAB81}" type="datetime1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4F60E-45F2-4D25-9B10-993C0602E9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859D00-743B-4570-A3BF-3BEC21CB33EA}" type="datetime1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4F60E-45F2-4D25-9B10-993C0602E9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512A1F-F247-49E8-A0A1-C91CDBADAB9E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4F60E-45F2-4D25-9B10-993C0602E9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1754FDA-56F7-4935-B120-A1A36F53B190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8B4F60E-45F2-4D25-9B10-993C0602E9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E5E5446-AAC9-45C7-BE45-8980062A4288}" type="datetime1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8B4F60E-45F2-4D25-9B10-993C0602E91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75104"/>
          </a:xfrm>
        </p:spPr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HSS 101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M: 11 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Transformation of </a:t>
            </a:r>
            <a:br>
              <a:rPr lang="en-US" sz="3000" dirty="0" smtClean="0">
                <a:latin typeface="Calibri" pitchFamily="34" charset="0"/>
                <a:cs typeface="Calibri" pitchFamily="34" charset="0"/>
              </a:rPr>
            </a:br>
            <a:r>
              <a:rPr lang="en-US" sz="3000" dirty="0" smtClean="0">
                <a:latin typeface="Calibri" pitchFamily="34" charset="0"/>
                <a:cs typeface="Calibri" pitchFamily="34" charset="0"/>
              </a:rPr>
              <a:t>parts of speech exercises</a:t>
            </a:r>
            <a:endParaRPr lang="en-US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772400" cy="1508760"/>
          </a:xfrm>
        </p:spPr>
        <p:txBody>
          <a:bodyPr anchor="t"/>
          <a:lstStyle/>
          <a:p>
            <a:r>
              <a:rPr lang="en-US" dirty="0" smtClean="0"/>
              <a:t>Kazi Amzad Hossain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Department of English</a:t>
            </a:r>
          </a:p>
          <a:p>
            <a:r>
              <a:rPr lang="en-US" dirty="0" smtClean="0"/>
              <a:t>University of Asia Pacific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37A2-0E99-4965-BA59-9CF0A102132B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60E-45F2-4D25-9B10-993C0602E9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609600"/>
          </a:xfrm>
        </p:spPr>
        <p:txBody>
          <a:bodyPr/>
          <a:lstStyle/>
          <a:p>
            <a:r>
              <a:rPr lang="en-US" sz="2500" dirty="0" smtClean="0">
                <a:latin typeface="Calibri" pitchFamily="34" charset="0"/>
                <a:cs typeface="Calibri" pitchFamily="34" charset="0"/>
              </a:rPr>
              <a:t>Fill in the gaps with the correct form of the following words: - </a:t>
            </a:r>
            <a:endParaRPr lang="en-US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25146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Success, Respect, Diligent, exaggerate, Largeness, lightly, Befool, Hateful, Deceive, Dangerous, fool, clear.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BDAA-7136-4DF7-8AA5-F60CE61AF2F7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60E-45F2-4D25-9B10-993C0602E9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1.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Do not waste your time reading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______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posts in Facebook.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2.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Shakespeare used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________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as a vice in his drama Macbeth.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3.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Narrow minded people lacks some specific skills. How can they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_________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their minds?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4. </a:t>
            </a:r>
            <a:r>
              <a:rPr lang="en-US" dirty="0">
                <a:latin typeface="Calibri" pitchFamily="34" charset="0"/>
                <a:cs typeface="Calibri" pitchFamily="34" charset="0"/>
              </a:rPr>
              <a:t>What a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_________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creature you are!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A827-E895-465F-B9F9-9E624E66A820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60E-45F2-4D25-9B10-993C0602E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5.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article criticizing T-20 world cup cricket hosted by Bangladesh was highly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________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 </a:t>
            </a:r>
            <a:r>
              <a:rPr lang="en-US" i="1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The Times of India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6. ________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is a great virtue which is getting rare day by day.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7.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_________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to your parents as they have fought a priceless battle for you.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06B6-B25E-4206-A36C-5C2E3B291A54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60E-45F2-4D25-9B10-993C0602E9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8. </a:t>
            </a:r>
            <a:r>
              <a:rPr lang="en-US" dirty="0">
                <a:latin typeface="Calibri" pitchFamily="34" charset="0"/>
                <a:cs typeface="Calibri" pitchFamily="34" charset="0"/>
              </a:rPr>
              <a:t>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_________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 his attempt to manage the program organizer at the last moment. </a:t>
            </a:r>
          </a:p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9.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Rakib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seized every opportunity to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________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her fiancé’s mind.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10.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Police has given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_________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to the helicopter to take off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D07E-F413-4813-899C-04A7A43B41A1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60E-45F2-4D25-9B10-993C0602E9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43</TotalTime>
  <Words>209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HSS 101 M: 11 Transformation of  parts of speech exercises</vt:lpstr>
      <vt:lpstr>Fill in the gaps with the correct form of the following words: -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HSS 101 M: 11 Transformation of  parts of speech exercises</dc:title>
  <dc:creator>AH</dc:creator>
  <cp:lastModifiedBy>Admin</cp:lastModifiedBy>
  <cp:revision>5</cp:revision>
  <cp:lastPrinted>2016-01-09T05:16:12Z</cp:lastPrinted>
  <dcterms:created xsi:type="dcterms:W3CDTF">2016-01-08T16:10:08Z</dcterms:created>
  <dcterms:modified xsi:type="dcterms:W3CDTF">2016-01-09T05:35:36Z</dcterms:modified>
</cp:coreProperties>
</file>