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diagrams/drawing12.xml" ContentType="application/vnd.ms-office.drawingml.diagramDrawing+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diagrams/colors16.xml" ContentType="application/vnd.openxmlformats-officedocument.drawingml.diagramColors+xml"/>
  <Override PartName="/ppt/diagrams/drawing5.xml" ContentType="application/vnd.ms-office.drawingml.diagramDrawing+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drawing13.xml" ContentType="application/vnd.ms-office.drawingml.diagramDrawing+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9.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9"/>
  </p:handoutMasterIdLst>
  <p:sldIdLst>
    <p:sldId id="256" r:id="rId2"/>
    <p:sldId id="257" r:id="rId3"/>
    <p:sldId id="258" r:id="rId4"/>
    <p:sldId id="259" r:id="rId5"/>
    <p:sldId id="266" r:id="rId6"/>
    <p:sldId id="267" r:id="rId7"/>
    <p:sldId id="260" r:id="rId8"/>
    <p:sldId id="261" r:id="rId9"/>
    <p:sldId id="262" r:id="rId10"/>
    <p:sldId id="265" r:id="rId11"/>
    <p:sldId id="263" r:id="rId12"/>
    <p:sldId id="264" r:id="rId13"/>
    <p:sldId id="274" r:id="rId14"/>
    <p:sldId id="275" r:id="rId15"/>
    <p:sldId id="277" r:id="rId16"/>
    <p:sldId id="278" r:id="rId17"/>
    <p:sldId id="279" r:id="rId18"/>
    <p:sldId id="280" r:id="rId19"/>
    <p:sldId id="281" r:id="rId20"/>
    <p:sldId id="282" r:id="rId21"/>
    <p:sldId id="283" r:id="rId22"/>
    <p:sldId id="269" r:id="rId23"/>
    <p:sldId id="268" r:id="rId24"/>
    <p:sldId id="271" r:id="rId25"/>
    <p:sldId id="272" r:id="rId26"/>
    <p:sldId id="273" r:id="rId27"/>
    <p:sldId id="276" r:id="rId28"/>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Previously, Before</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4200" dirty="0" smtClean="0"/>
            <a:t> </a:t>
          </a:r>
          <a:r>
            <a:rPr lang="en-US" sz="2800" dirty="0" smtClean="0"/>
            <a:t>It was </a:t>
          </a:r>
          <a:r>
            <a:rPr lang="en-US" sz="2800" b="1" i="1" dirty="0" smtClean="0"/>
            <a:t>already</a:t>
          </a:r>
          <a:r>
            <a:rPr lang="en-US" sz="2800" dirty="0" smtClean="0"/>
            <a:t>  four O’clock by the time I thought about lunch.</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Completely Prepared</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smtClean="0"/>
            <a:t>My report was </a:t>
          </a:r>
          <a:r>
            <a:rPr lang="en-US" sz="2800" b="1" i="1" dirty="0" smtClean="0">
              <a:solidFill>
                <a:schemeClr val="tx1"/>
              </a:solidFill>
            </a:rPr>
            <a:t>all ready </a:t>
          </a:r>
          <a:r>
            <a:rPr lang="en-US" sz="2800" dirty="0" smtClean="0"/>
            <a:t>but the class was cancelled. </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304A1FE1-F0F5-4248-9858-DF97B6DF0AD8}" type="presOf" srcId="{BFA4637E-39AB-4530-A848-27870B12FA2E}" destId="{DD945D87-E4FB-405D-AE27-60DDACDAAB28}"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94ED42A9-1F09-4AC7-BBAE-AE0582325937}" type="presOf" srcId="{EFA55FA0-91E2-4F6E-83B3-3359BCA0F164}" destId="{6730249C-8865-433B-8945-F2011390EC39}" srcOrd="0" destOrd="0" presId="urn:microsoft.com/office/officeart/2005/8/layout/hList1"/>
    <dgm:cxn modelId="{AF4B850C-2D9A-4E1D-B4E3-6AA1359D2380}" type="presOf" srcId="{36BBC4D5-98FA-4EFC-A63A-073A541DE0AC}" destId="{EBD49F65-EBC3-45A6-9DAB-D7E300C0FF45}" srcOrd="0" destOrd="0" presId="urn:microsoft.com/office/officeart/2005/8/layout/hList1"/>
    <dgm:cxn modelId="{969D1B98-0636-4EB0-8072-401BC32DDD00}" type="presOf" srcId="{64DDBF01-FA2D-42E0-82D7-EAFF6A3A4A69}" destId="{4F107635-49C5-403B-B5EF-BB68D77777CB}" srcOrd="0" destOrd="0" presId="urn:microsoft.com/office/officeart/2005/8/layout/hList1"/>
    <dgm:cxn modelId="{FC781B24-53B8-445B-BC46-4E92493BC8C5}" type="presOf" srcId="{CF87F241-737C-4B34-BEE5-8601A17FB75C}" destId="{8726F949-B803-45F1-B7A6-823F012A6E20}" srcOrd="0" destOrd="0" presId="urn:microsoft.com/office/officeart/2005/8/layout/hList1"/>
    <dgm:cxn modelId="{C2C27B2C-3237-4B70-8E01-D440C927BE82}" type="presParOf" srcId="{4F107635-49C5-403B-B5EF-BB68D77777CB}" destId="{4219D573-0E73-4D7A-82A7-E1FE7D6996F3}" srcOrd="0" destOrd="0" presId="urn:microsoft.com/office/officeart/2005/8/layout/hList1"/>
    <dgm:cxn modelId="{0AC29919-779E-4462-99EF-D9B915FDF684}" type="presParOf" srcId="{4219D573-0E73-4D7A-82A7-E1FE7D6996F3}" destId="{6730249C-8865-433B-8945-F2011390EC39}" srcOrd="0" destOrd="0" presId="urn:microsoft.com/office/officeart/2005/8/layout/hList1"/>
    <dgm:cxn modelId="{01577FD2-FB42-42FA-BBDB-7BF640E0AFEA}" type="presParOf" srcId="{4219D573-0E73-4D7A-82A7-E1FE7D6996F3}" destId="{8726F949-B803-45F1-B7A6-823F012A6E20}" srcOrd="1" destOrd="0" presId="urn:microsoft.com/office/officeart/2005/8/layout/hList1"/>
    <dgm:cxn modelId="{8C19F7EF-D3B3-4416-A4A7-F0C62A4E20F1}" type="presParOf" srcId="{4F107635-49C5-403B-B5EF-BB68D77777CB}" destId="{890F34F1-B3DF-4BA2-9341-803AFBFD1C95}" srcOrd="1" destOrd="0" presId="urn:microsoft.com/office/officeart/2005/8/layout/hList1"/>
    <dgm:cxn modelId="{C4AE2466-636A-4A14-8DD2-4B83EF1BF009}" type="presParOf" srcId="{4F107635-49C5-403B-B5EF-BB68D77777CB}" destId="{86D7AD1A-8588-40D1-83A7-5D93D9CB848C}" srcOrd="2" destOrd="0" presId="urn:microsoft.com/office/officeart/2005/8/layout/hList1"/>
    <dgm:cxn modelId="{83C1B3EB-0405-418A-9F4D-9BA50B5B423E}" type="presParOf" srcId="{86D7AD1A-8588-40D1-83A7-5D93D9CB848C}" destId="{EBD49F65-EBC3-45A6-9DAB-D7E300C0FF45}" srcOrd="0" destOrd="0" presId="urn:microsoft.com/office/officeart/2005/8/layout/hList1"/>
    <dgm:cxn modelId="{525C57E6-C6AB-4375-A7A0-79EB944FC8E1}" type="presParOf" srcId="{86D7AD1A-8588-40D1-83A7-5D93D9CB848C}" destId="{DD945D87-E4FB-405D-AE27-60DDACDAAB28}"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E1EC18-BEEA-4BD5-896B-A6AF52B0B29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670FF02-3DCD-415B-9634-E313CDA85FB4}">
      <dgm:prSet phldrT="[Text]"/>
      <dgm:spPr/>
      <dgm:t>
        <a:bodyPr/>
        <a:lstStyle/>
        <a:p>
          <a:r>
            <a:rPr lang="en-US" b="1" i="1" dirty="0" smtClean="0">
              <a:solidFill>
                <a:schemeClr val="tx1"/>
              </a:solidFill>
            </a:rPr>
            <a:t>Cite</a:t>
          </a:r>
          <a:endParaRPr lang="en-US" b="1" i="1" dirty="0">
            <a:solidFill>
              <a:schemeClr val="tx1"/>
            </a:solidFill>
          </a:endParaRPr>
        </a:p>
      </dgm:t>
    </dgm:pt>
    <dgm:pt modelId="{44E55062-CAA6-4D8A-A9D1-7DC329E1FCDC}" type="parTrans" cxnId="{28BB081C-8AC0-4441-AE90-0F01CE890F6D}">
      <dgm:prSet/>
      <dgm:spPr/>
      <dgm:t>
        <a:bodyPr/>
        <a:lstStyle/>
        <a:p>
          <a:endParaRPr lang="en-US"/>
        </a:p>
      </dgm:t>
    </dgm:pt>
    <dgm:pt modelId="{719BDBD6-BC79-4DB4-8631-C9B82F816CBF}" type="sibTrans" cxnId="{28BB081C-8AC0-4441-AE90-0F01CE890F6D}">
      <dgm:prSet/>
      <dgm:spPr/>
      <dgm:t>
        <a:bodyPr/>
        <a:lstStyle/>
        <a:p>
          <a:endParaRPr lang="en-US"/>
        </a:p>
      </dgm:t>
    </dgm:pt>
    <dgm:pt modelId="{C27F6A47-F4FD-4568-A797-5A2EA75DCEFB}">
      <dgm:prSet phldrT="[Text]"/>
      <dgm:spPr/>
      <dgm:t>
        <a:bodyPr/>
        <a:lstStyle/>
        <a:p>
          <a:r>
            <a:rPr lang="en-US" b="1" i="1" dirty="0" smtClean="0"/>
            <a:t>Quote</a:t>
          </a:r>
          <a:r>
            <a:rPr lang="en-US" dirty="0" smtClean="0"/>
            <a:t> </a:t>
          </a:r>
          <a:endParaRPr lang="en-US" dirty="0"/>
        </a:p>
      </dgm:t>
    </dgm:pt>
    <dgm:pt modelId="{6489F7DA-7298-4D68-ACDD-BE7F902D0A81}" type="parTrans" cxnId="{A8C56D33-B463-451B-99A5-080369AFDF66}">
      <dgm:prSet/>
      <dgm:spPr/>
      <dgm:t>
        <a:bodyPr/>
        <a:lstStyle/>
        <a:p>
          <a:endParaRPr lang="en-US"/>
        </a:p>
      </dgm:t>
    </dgm:pt>
    <dgm:pt modelId="{53F64A68-2695-4883-B318-EB970C487493}" type="sibTrans" cxnId="{A8C56D33-B463-451B-99A5-080369AFDF66}">
      <dgm:prSet/>
      <dgm:spPr/>
      <dgm:t>
        <a:bodyPr/>
        <a:lstStyle/>
        <a:p>
          <a:endParaRPr lang="en-US"/>
        </a:p>
      </dgm:t>
    </dgm:pt>
    <dgm:pt modelId="{438AAFA5-220D-4BE6-83FF-2D6F88B7C942}">
      <dgm:prSet phldrT="[Text]"/>
      <dgm:spPr/>
      <dgm:t>
        <a:bodyPr/>
        <a:lstStyle/>
        <a:p>
          <a:r>
            <a:rPr lang="en-US" dirty="0" smtClean="0"/>
            <a:t>His name is </a:t>
          </a:r>
          <a:r>
            <a:rPr lang="en-US" b="1" i="1" dirty="0" smtClean="0"/>
            <a:t>cited</a:t>
          </a:r>
          <a:r>
            <a:rPr lang="en-US" dirty="0" smtClean="0"/>
            <a:t> in dispatches.</a:t>
          </a:r>
          <a:endParaRPr lang="en-US" dirty="0"/>
        </a:p>
      </dgm:t>
    </dgm:pt>
    <dgm:pt modelId="{E9D8CFEA-67D0-48E9-99AB-6F1458CDD4EC}" type="parTrans" cxnId="{F70B5B19-0400-4C36-B2AC-9B8268800FD1}">
      <dgm:prSet/>
      <dgm:spPr/>
      <dgm:t>
        <a:bodyPr/>
        <a:lstStyle/>
        <a:p>
          <a:endParaRPr lang="en-US"/>
        </a:p>
      </dgm:t>
    </dgm:pt>
    <dgm:pt modelId="{DEAA1DE8-F1E0-4A36-BFB6-12DEB986CEED}" type="sibTrans" cxnId="{F70B5B19-0400-4C36-B2AC-9B8268800FD1}">
      <dgm:prSet/>
      <dgm:spPr/>
      <dgm:t>
        <a:bodyPr/>
        <a:lstStyle/>
        <a:p>
          <a:endParaRPr lang="en-US"/>
        </a:p>
      </dgm:t>
    </dgm:pt>
    <dgm:pt modelId="{9AE4ED9E-7C4C-4FF9-891F-C37D9114943A}">
      <dgm:prSet phldrT="[Text]"/>
      <dgm:spPr/>
      <dgm:t>
        <a:bodyPr/>
        <a:lstStyle/>
        <a:p>
          <a:r>
            <a:rPr lang="en-US" b="1" i="1" dirty="0" smtClean="0">
              <a:solidFill>
                <a:schemeClr val="tx1"/>
              </a:solidFill>
            </a:rPr>
            <a:t>Site</a:t>
          </a:r>
          <a:endParaRPr lang="en-US" b="1" i="1" dirty="0">
            <a:solidFill>
              <a:schemeClr val="tx1"/>
            </a:solidFill>
          </a:endParaRPr>
        </a:p>
      </dgm:t>
    </dgm:pt>
    <dgm:pt modelId="{39B01779-771F-4938-9361-85094A097C04}" type="parTrans" cxnId="{BCFF0C1C-6EC9-4F8C-A54A-8D3DBFB99CA0}">
      <dgm:prSet/>
      <dgm:spPr/>
      <dgm:t>
        <a:bodyPr/>
        <a:lstStyle/>
        <a:p>
          <a:endParaRPr lang="en-US"/>
        </a:p>
      </dgm:t>
    </dgm:pt>
    <dgm:pt modelId="{BF7F586A-F8CB-4BA5-A980-BEE10B2FF48D}" type="sibTrans" cxnId="{BCFF0C1C-6EC9-4F8C-A54A-8D3DBFB99CA0}">
      <dgm:prSet/>
      <dgm:spPr/>
      <dgm:t>
        <a:bodyPr/>
        <a:lstStyle/>
        <a:p>
          <a:endParaRPr lang="en-US"/>
        </a:p>
      </dgm:t>
    </dgm:pt>
    <dgm:pt modelId="{186BDA09-D331-43A0-92C0-52522244AACF}">
      <dgm:prSet phldrT="[Text]"/>
      <dgm:spPr/>
      <dgm:t>
        <a:bodyPr/>
        <a:lstStyle/>
        <a:p>
          <a:r>
            <a:rPr lang="en-US" b="1" i="1" dirty="0" smtClean="0"/>
            <a:t> Location, Build</a:t>
          </a:r>
          <a:endParaRPr lang="en-US" b="1" i="1" dirty="0"/>
        </a:p>
      </dgm:t>
    </dgm:pt>
    <dgm:pt modelId="{EEF12F75-C73D-450B-B363-CFEDA40985D2}" type="parTrans" cxnId="{DDF3843C-3B42-4541-9D85-A19FD2A3EF93}">
      <dgm:prSet/>
      <dgm:spPr/>
      <dgm:t>
        <a:bodyPr/>
        <a:lstStyle/>
        <a:p>
          <a:endParaRPr lang="en-US"/>
        </a:p>
      </dgm:t>
    </dgm:pt>
    <dgm:pt modelId="{E2F29A54-4528-4DC3-856D-5D00B7B435FE}" type="sibTrans" cxnId="{DDF3843C-3B42-4541-9D85-A19FD2A3EF93}">
      <dgm:prSet/>
      <dgm:spPr/>
      <dgm:t>
        <a:bodyPr/>
        <a:lstStyle/>
        <a:p>
          <a:endParaRPr lang="en-US"/>
        </a:p>
      </dgm:t>
    </dgm:pt>
    <dgm:pt modelId="{4D431B13-16AF-435D-A24E-3EAE05A42AC1}">
      <dgm:prSet phldrT="[Text]"/>
      <dgm:spPr/>
      <dgm:t>
        <a:bodyPr/>
        <a:lstStyle/>
        <a:p>
          <a:r>
            <a:rPr lang="en-US" dirty="0" smtClean="0"/>
            <a:t> The university was built on the</a:t>
          </a:r>
          <a:r>
            <a:rPr lang="en-US" b="1" i="1" dirty="0" smtClean="0"/>
            <a:t> site </a:t>
          </a:r>
          <a:r>
            <a:rPr lang="en-US" dirty="0" smtClean="0"/>
            <a:t>of an old fort.</a:t>
          </a:r>
          <a:endParaRPr lang="en-US" dirty="0"/>
        </a:p>
      </dgm:t>
    </dgm:pt>
    <dgm:pt modelId="{0954C066-5D06-4E18-AC74-EFEE190F3AB6}" type="parTrans" cxnId="{D91B80E9-A904-44AE-873B-5436C2DD4581}">
      <dgm:prSet/>
      <dgm:spPr/>
      <dgm:t>
        <a:bodyPr/>
        <a:lstStyle/>
        <a:p>
          <a:endParaRPr lang="en-US"/>
        </a:p>
      </dgm:t>
    </dgm:pt>
    <dgm:pt modelId="{176637E3-7D17-4EE5-9EC6-246D4E0E5015}" type="sibTrans" cxnId="{D91B80E9-A904-44AE-873B-5436C2DD4581}">
      <dgm:prSet/>
      <dgm:spPr/>
      <dgm:t>
        <a:bodyPr/>
        <a:lstStyle/>
        <a:p>
          <a:endParaRPr lang="en-US"/>
        </a:p>
      </dgm:t>
    </dgm:pt>
    <dgm:pt modelId="{7D1E3FD2-BB78-4FE7-83F6-2256821D12A1}">
      <dgm:prSet phldrT="[Text]"/>
      <dgm:spPr/>
      <dgm:t>
        <a:bodyPr/>
        <a:lstStyle/>
        <a:p>
          <a:r>
            <a:rPr lang="en-US" b="1" i="1" dirty="0" smtClean="0">
              <a:solidFill>
                <a:schemeClr val="tx1"/>
              </a:solidFill>
            </a:rPr>
            <a:t>Sight</a:t>
          </a:r>
          <a:endParaRPr lang="en-US" b="1" i="1" dirty="0">
            <a:solidFill>
              <a:schemeClr val="tx1"/>
            </a:solidFill>
          </a:endParaRPr>
        </a:p>
      </dgm:t>
    </dgm:pt>
    <dgm:pt modelId="{C5F33FB7-4BDF-446F-A1BB-B7758F5687F0}" type="parTrans" cxnId="{714D8192-11BA-4121-9CF4-02B5FA50F17B}">
      <dgm:prSet/>
      <dgm:spPr/>
      <dgm:t>
        <a:bodyPr/>
        <a:lstStyle/>
        <a:p>
          <a:endParaRPr lang="en-US"/>
        </a:p>
      </dgm:t>
    </dgm:pt>
    <dgm:pt modelId="{6DDAD92A-8755-41E5-8052-6AEB49FF0093}" type="sibTrans" cxnId="{714D8192-11BA-4121-9CF4-02B5FA50F17B}">
      <dgm:prSet/>
      <dgm:spPr/>
      <dgm:t>
        <a:bodyPr/>
        <a:lstStyle/>
        <a:p>
          <a:endParaRPr lang="en-US"/>
        </a:p>
      </dgm:t>
    </dgm:pt>
    <dgm:pt modelId="{DF7A6AAD-363C-4647-B8C4-C7DEB61F76DE}">
      <dgm:prSet phldrT="[Text]"/>
      <dgm:spPr/>
      <dgm:t>
        <a:bodyPr/>
        <a:lstStyle/>
        <a:p>
          <a:r>
            <a:rPr lang="en-US" b="1" i="1" dirty="0" smtClean="0"/>
            <a:t>View</a:t>
          </a:r>
          <a:endParaRPr lang="en-US" b="1" i="1" dirty="0"/>
        </a:p>
      </dgm:t>
    </dgm:pt>
    <dgm:pt modelId="{B65B9C4D-E91B-47C6-BFBF-4219FC6462EA}" type="parTrans" cxnId="{9B15FA39-4C99-4150-B918-B203A4E57703}">
      <dgm:prSet/>
      <dgm:spPr/>
      <dgm:t>
        <a:bodyPr/>
        <a:lstStyle/>
        <a:p>
          <a:endParaRPr lang="en-US"/>
        </a:p>
      </dgm:t>
    </dgm:pt>
    <dgm:pt modelId="{1D9B15A2-5F3D-4409-A69B-86F7AFC2E642}" type="sibTrans" cxnId="{9B15FA39-4C99-4150-B918-B203A4E57703}">
      <dgm:prSet/>
      <dgm:spPr/>
      <dgm:t>
        <a:bodyPr/>
        <a:lstStyle/>
        <a:p>
          <a:endParaRPr lang="en-US"/>
        </a:p>
      </dgm:t>
    </dgm:pt>
    <dgm:pt modelId="{13E08213-56D8-4079-B827-7528D56177B7}">
      <dgm:prSet phldrT="[Text]"/>
      <dgm:spPr/>
      <dgm:t>
        <a:bodyPr/>
        <a:lstStyle/>
        <a:p>
          <a:r>
            <a:rPr lang="en-US" dirty="0" smtClean="0"/>
            <a:t>What a lovely</a:t>
          </a:r>
          <a:r>
            <a:rPr lang="en-US" b="1" i="1" dirty="0" smtClean="0"/>
            <a:t> sight </a:t>
          </a:r>
          <a:r>
            <a:rPr lang="en-US" dirty="0" smtClean="0"/>
            <a:t>this mountain presents!</a:t>
          </a:r>
          <a:endParaRPr lang="en-US" dirty="0"/>
        </a:p>
      </dgm:t>
    </dgm:pt>
    <dgm:pt modelId="{B145B844-5096-4962-A33A-653AFCFAB9DA}" type="parTrans" cxnId="{03C7CD8E-C744-40DB-BB2C-5B681B76E14A}">
      <dgm:prSet/>
      <dgm:spPr/>
      <dgm:t>
        <a:bodyPr/>
        <a:lstStyle/>
        <a:p>
          <a:endParaRPr lang="en-US"/>
        </a:p>
      </dgm:t>
    </dgm:pt>
    <dgm:pt modelId="{6936E865-F48C-4CBB-B732-5D6F23B96E99}" type="sibTrans" cxnId="{03C7CD8E-C744-40DB-BB2C-5B681B76E14A}">
      <dgm:prSet/>
      <dgm:spPr/>
      <dgm:t>
        <a:bodyPr/>
        <a:lstStyle/>
        <a:p>
          <a:endParaRPr lang="en-US"/>
        </a:p>
      </dgm:t>
    </dgm:pt>
    <dgm:pt modelId="{B3B7FFE8-8B69-4612-B293-A6857D253C87}" type="pres">
      <dgm:prSet presAssocID="{66E1EC18-BEEA-4BD5-896B-A6AF52B0B29D}" presName="linearFlow" presStyleCnt="0">
        <dgm:presLayoutVars>
          <dgm:dir/>
          <dgm:animLvl val="lvl"/>
          <dgm:resizeHandles val="exact"/>
        </dgm:presLayoutVars>
      </dgm:prSet>
      <dgm:spPr/>
      <dgm:t>
        <a:bodyPr/>
        <a:lstStyle/>
        <a:p>
          <a:endParaRPr lang="en-US"/>
        </a:p>
      </dgm:t>
    </dgm:pt>
    <dgm:pt modelId="{D2587194-3187-4579-9F97-B79C2C034119}" type="pres">
      <dgm:prSet presAssocID="{E670FF02-3DCD-415B-9634-E313CDA85FB4}" presName="composite" presStyleCnt="0"/>
      <dgm:spPr/>
    </dgm:pt>
    <dgm:pt modelId="{58049AE4-C4F0-417F-A91C-FED54BD6F042}" type="pres">
      <dgm:prSet presAssocID="{E670FF02-3DCD-415B-9634-E313CDA85FB4}" presName="parentText" presStyleLbl="alignNode1" presStyleIdx="0" presStyleCnt="3">
        <dgm:presLayoutVars>
          <dgm:chMax val="1"/>
          <dgm:bulletEnabled val="1"/>
        </dgm:presLayoutVars>
      </dgm:prSet>
      <dgm:spPr/>
      <dgm:t>
        <a:bodyPr/>
        <a:lstStyle/>
        <a:p>
          <a:endParaRPr lang="en-US"/>
        </a:p>
      </dgm:t>
    </dgm:pt>
    <dgm:pt modelId="{71D4833E-7A73-480A-B339-3D106C9FB959}" type="pres">
      <dgm:prSet presAssocID="{E670FF02-3DCD-415B-9634-E313CDA85FB4}" presName="descendantText" presStyleLbl="alignAcc1" presStyleIdx="0" presStyleCnt="3">
        <dgm:presLayoutVars>
          <dgm:bulletEnabled val="1"/>
        </dgm:presLayoutVars>
      </dgm:prSet>
      <dgm:spPr/>
      <dgm:t>
        <a:bodyPr/>
        <a:lstStyle/>
        <a:p>
          <a:endParaRPr lang="en-US"/>
        </a:p>
      </dgm:t>
    </dgm:pt>
    <dgm:pt modelId="{A03A7CB0-6A88-4DB4-AC68-BD5DEFF1337A}" type="pres">
      <dgm:prSet presAssocID="{719BDBD6-BC79-4DB4-8631-C9B82F816CBF}" presName="sp" presStyleCnt="0"/>
      <dgm:spPr/>
    </dgm:pt>
    <dgm:pt modelId="{ECACF8FA-5F8C-4513-BD82-1DD23F4F4D49}" type="pres">
      <dgm:prSet presAssocID="{9AE4ED9E-7C4C-4FF9-891F-C37D9114943A}" presName="composite" presStyleCnt="0"/>
      <dgm:spPr/>
    </dgm:pt>
    <dgm:pt modelId="{E1DC1223-7E51-4B36-8EBA-E62A83EAA5C0}" type="pres">
      <dgm:prSet presAssocID="{9AE4ED9E-7C4C-4FF9-891F-C37D9114943A}" presName="parentText" presStyleLbl="alignNode1" presStyleIdx="1" presStyleCnt="3">
        <dgm:presLayoutVars>
          <dgm:chMax val="1"/>
          <dgm:bulletEnabled val="1"/>
        </dgm:presLayoutVars>
      </dgm:prSet>
      <dgm:spPr/>
      <dgm:t>
        <a:bodyPr/>
        <a:lstStyle/>
        <a:p>
          <a:endParaRPr lang="en-US"/>
        </a:p>
      </dgm:t>
    </dgm:pt>
    <dgm:pt modelId="{FB82E273-4149-463D-AAB0-2DF3A00B541D}" type="pres">
      <dgm:prSet presAssocID="{9AE4ED9E-7C4C-4FF9-891F-C37D9114943A}" presName="descendantText" presStyleLbl="alignAcc1" presStyleIdx="1" presStyleCnt="3">
        <dgm:presLayoutVars>
          <dgm:bulletEnabled val="1"/>
        </dgm:presLayoutVars>
      </dgm:prSet>
      <dgm:spPr/>
      <dgm:t>
        <a:bodyPr/>
        <a:lstStyle/>
        <a:p>
          <a:endParaRPr lang="en-US"/>
        </a:p>
      </dgm:t>
    </dgm:pt>
    <dgm:pt modelId="{CA716A9D-211D-4E41-8385-A82BC6ACE14F}" type="pres">
      <dgm:prSet presAssocID="{BF7F586A-F8CB-4BA5-A980-BEE10B2FF48D}" presName="sp" presStyleCnt="0"/>
      <dgm:spPr/>
    </dgm:pt>
    <dgm:pt modelId="{4EB3417C-AE29-4450-A3B9-5A803663B504}" type="pres">
      <dgm:prSet presAssocID="{7D1E3FD2-BB78-4FE7-83F6-2256821D12A1}" presName="composite" presStyleCnt="0"/>
      <dgm:spPr/>
    </dgm:pt>
    <dgm:pt modelId="{8B6BB107-8692-4287-80A9-EE904C6AC1A1}" type="pres">
      <dgm:prSet presAssocID="{7D1E3FD2-BB78-4FE7-83F6-2256821D12A1}" presName="parentText" presStyleLbl="alignNode1" presStyleIdx="2" presStyleCnt="3">
        <dgm:presLayoutVars>
          <dgm:chMax val="1"/>
          <dgm:bulletEnabled val="1"/>
        </dgm:presLayoutVars>
      </dgm:prSet>
      <dgm:spPr/>
      <dgm:t>
        <a:bodyPr/>
        <a:lstStyle/>
        <a:p>
          <a:endParaRPr lang="en-US"/>
        </a:p>
      </dgm:t>
    </dgm:pt>
    <dgm:pt modelId="{5ABF08F4-8E65-46D9-9187-EDF37CB15162}" type="pres">
      <dgm:prSet presAssocID="{7D1E3FD2-BB78-4FE7-83F6-2256821D12A1}" presName="descendantText" presStyleLbl="alignAcc1" presStyleIdx="2" presStyleCnt="3">
        <dgm:presLayoutVars>
          <dgm:bulletEnabled val="1"/>
        </dgm:presLayoutVars>
      </dgm:prSet>
      <dgm:spPr/>
      <dgm:t>
        <a:bodyPr/>
        <a:lstStyle/>
        <a:p>
          <a:endParaRPr lang="en-US"/>
        </a:p>
      </dgm:t>
    </dgm:pt>
  </dgm:ptLst>
  <dgm:cxnLst>
    <dgm:cxn modelId="{03C7CD8E-C744-40DB-BB2C-5B681B76E14A}" srcId="{7D1E3FD2-BB78-4FE7-83F6-2256821D12A1}" destId="{13E08213-56D8-4079-B827-7528D56177B7}" srcOrd="1" destOrd="0" parTransId="{B145B844-5096-4962-A33A-653AFCFAB9DA}" sibTransId="{6936E865-F48C-4CBB-B732-5D6F23B96E99}"/>
    <dgm:cxn modelId="{F70B5B19-0400-4C36-B2AC-9B8268800FD1}" srcId="{E670FF02-3DCD-415B-9634-E313CDA85FB4}" destId="{438AAFA5-220D-4BE6-83FF-2D6F88B7C942}" srcOrd="1" destOrd="0" parTransId="{E9D8CFEA-67D0-48E9-99AB-6F1458CDD4EC}" sibTransId="{DEAA1DE8-F1E0-4A36-BFB6-12DEB986CEED}"/>
    <dgm:cxn modelId="{9B15FA39-4C99-4150-B918-B203A4E57703}" srcId="{7D1E3FD2-BB78-4FE7-83F6-2256821D12A1}" destId="{DF7A6AAD-363C-4647-B8C4-C7DEB61F76DE}" srcOrd="0" destOrd="0" parTransId="{B65B9C4D-E91B-47C6-BFBF-4219FC6462EA}" sibTransId="{1D9B15A2-5F3D-4409-A69B-86F7AFC2E642}"/>
    <dgm:cxn modelId="{01C7C0E4-93AA-46B3-B1A1-99A473DDFD09}" type="presOf" srcId="{7D1E3FD2-BB78-4FE7-83F6-2256821D12A1}" destId="{8B6BB107-8692-4287-80A9-EE904C6AC1A1}" srcOrd="0" destOrd="0" presId="urn:microsoft.com/office/officeart/2005/8/layout/chevron2"/>
    <dgm:cxn modelId="{8533FDFE-A767-4C83-B0B4-73B18BDCAE8C}" type="presOf" srcId="{438AAFA5-220D-4BE6-83FF-2D6F88B7C942}" destId="{71D4833E-7A73-480A-B339-3D106C9FB959}" srcOrd="0" destOrd="1" presId="urn:microsoft.com/office/officeart/2005/8/layout/chevron2"/>
    <dgm:cxn modelId="{DF3B064A-9377-43F2-B732-6A7DAE038BA3}" type="presOf" srcId="{DF7A6AAD-363C-4647-B8C4-C7DEB61F76DE}" destId="{5ABF08F4-8E65-46D9-9187-EDF37CB15162}" srcOrd="0" destOrd="0" presId="urn:microsoft.com/office/officeart/2005/8/layout/chevron2"/>
    <dgm:cxn modelId="{E0B5BDAF-157A-4448-AEED-A6DB73FE6D84}" type="presOf" srcId="{186BDA09-D331-43A0-92C0-52522244AACF}" destId="{FB82E273-4149-463D-AAB0-2DF3A00B541D}" srcOrd="0" destOrd="0" presId="urn:microsoft.com/office/officeart/2005/8/layout/chevron2"/>
    <dgm:cxn modelId="{C4E49818-4CD9-4638-97B0-0985F55B7123}" type="presOf" srcId="{E670FF02-3DCD-415B-9634-E313CDA85FB4}" destId="{58049AE4-C4F0-417F-A91C-FED54BD6F042}" srcOrd="0" destOrd="0" presId="urn:microsoft.com/office/officeart/2005/8/layout/chevron2"/>
    <dgm:cxn modelId="{EDDA9B35-427C-4672-BE8D-27A8BB6DCD56}" type="presOf" srcId="{66E1EC18-BEEA-4BD5-896B-A6AF52B0B29D}" destId="{B3B7FFE8-8B69-4612-B293-A6857D253C87}" srcOrd="0" destOrd="0" presId="urn:microsoft.com/office/officeart/2005/8/layout/chevron2"/>
    <dgm:cxn modelId="{28BB081C-8AC0-4441-AE90-0F01CE890F6D}" srcId="{66E1EC18-BEEA-4BD5-896B-A6AF52B0B29D}" destId="{E670FF02-3DCD-415B-9634-E313CDA85FB4}" srcOrd="0" destOrd="0" parTransId="{44E55062-CAA6-4D8A-A9D1-7DC329E1FCDC}" sibTransId="{719BDBD6-BC79-4DB4-8631-C9B82F816CBF}"/>
    <dgm:cxn modelId="{23F9BC15-751F-4A1A-B1E6-132DDEB2E6D5}" type="presOf" srcId="{C27F6A47-F4FD-4568-A797-5A2EA75DCEFB}" destId="{71D4833E-7A73-480A-B339-3D106C9FB959}" srcOrd="0" destOrd="0" presId="urn:microsoft.com/office/officeart/2005/8/layout/chevron2"/>
    <dgm:cxn modelId="{112C01FE-B7E9-4FA1-A182-705C499D97BA}" type="presOf" srcId="{4D431B13-16AF-435D-A24E-3EAE05A42AC1}" destId="{FB82E273-4149-463D-AAB0-2DF3A00B541D}" srcOrd="0" destOrd="1" presId="urn:microsoft.com/office/officeart/2005/8/layout/chevron2"/>
    <dgm:cxn modelId="{D91B80E9-A904-44AE-873B-5436C2DD4581}" srcId="{9AE4ED9E-7C4C-4FF9-891F-C37D9114943A}" destId="{4D431B13-16AF-435D-A24E-3EAE05A42AC1}" srcOrd="1" destOrd="0" parTransId="{0954C066-5D06-4E18-AC74-EFEE190F3AB6}" sibTransId="{176637E3-7D17-4EE5-9EC6-246D4E0E5015}"/>
    <dgm:cxn modelId="{DDF3843C-3B42-4541-9D85-A19FD2A3EF93}" srcId="{9AE4ED9E-7C4C-4FF9-891F-C37D9114943A}" destId="{186BDA09-D331-43A0-92C0-52522244AACF}" srcOrd="0" destOrd="0" parTransId="{EEF12F75-C73D-450B-B363-CFEDA40985D2}" sibTransId="{E2F29A54-4528-4DC3-856D-5D00B7B435FE}"/>
    <dgm:cxn modelId="{6C9FBAB4-6ADB-4796-A2CA-2F9E447C450F}" type="presOf" srcId="{9AE4ED9E-7C4C-4FF9-891F-C37D9114943A}" destId="{E1DC1223-7E51-4B36-8EBA-E62A83EAA5C0}" srcOrd="0" destOrd="0" presId="urn:microsoft.com/office/officeart/2005/8/layout/chevron2"/>
    <dgm:cxn modelId="{2981152C-E660-4C1E-96A9-2ABC21D373B1}" type="presOf" srcId="{13E08213-56D8-4079-B827-7528D56177B7}" destId="{5ABF08F4-8E65-46D9-9187-EDF37CB15162}" srcOrd="0" destOrd="1" presId="urn:microsoft.com/office/officeart/2005/8/layout/chevron2"/>
    <dgm:cxn modelId="{A8C56D33-B463-451B-99A5-080369AFDF66}" srcId="{E670FF02-3DCD-415B-9634-E313CDA85FB4}" destId="{C27F6A47-F4FD-4568-A797-5A2EA75DCEFB}" srcOrd="0" destOrd="0" parTransId="{6489F7DA-7298-4D68-ACDD-BE7F902D0A81}" sibTransId="{53F64A68-2695-4883-B318-EB970C487493}"/>
    <dgm:cxn modelId="{714D8192-11BA-4121-9CF4-02B5FA50F17B}" srcId="{66E1EC18-BEEA-4BD5-896B-A6AF52B0B29D}" destId="{7D1E3FD2-BB78-4FE7-83F6-2256821D12A1}" srcOrd="2" destOrd="0" parTransId="{C5F33FB7-4BDF-446F-A1BB-B7758F5687F0}" sibTransId="{6DDAD92A-8755-41E5-8052-6AEB49FF0093}"/>
    <dgm:cxn modelId="{BCFF0C1C-6EC9-4F8C-A54A-8D3DBFB99CA0}" srcId="{66E1EC18-BEEA-4BD5-896B-A6AF52B0B29D}" destId="{9AE4ED9E-7C4C-4FF9-891F-C37D9114943A}" srcOrd="1" destOrd="0" parTransId="{39B01779-771F-4938-9361-85094A097C04}" sibTransId="{BF7F586A-F8CB-4BA5-A980-BEE10B2FF48D}"/>
    <dgm:cxn modelId="{0DE2E82E-C596-49E0-886C-071FF6D2B13B}" type="presParOf" srcId="{B3B7FFE8-8B69-4612-B293-A6857D253C87}" destId="{D2587194-3187-4579-9F97-B79C2C034119}" srcOrd="0" destOrd="0" presId="urn:microsoft.com/office/officeart/2005/8/layout/chevron2"/>
    <dgm:cxn modelId="{81A5A3CC-0E63-4BD7-933F-9DB93EC2FAF1}" type="presParOf" srcId="{D2587194-3187-4579-9F97-B79C2C034119}" destId="{58049AE4-C4F0-417F-A91C-FED54BD6F042}" srcOrd="0" destOrd="0" presId="urn:microsoft.com/office/officeart/2005/8/layout/chevron2"/>
    <dgm:cxn modelId="{E7CDF6C4-8B2B-4312-9A27-0BD39644A2ED}" type="presParOf" srcId="{D2587194-3187-4579-9F97-B79C2C034119}" destId="{71D4833E-7A73-480A-B339-3D106C9FB959}" srcOrd="1" destOrd="0" presId="urn:microsoft.com/office/officeart/2005/8/layout/chevron2"/>
    <dgm:cxn modelId="{281619AC-ADF4-4469-A18A-738500B1EF7F}" type="presParOf" srcId="{B3B7FFE8-8B69-4612-B293-A6857D253C87}" destId="{A03A7CB0-6A88-4DB4-AC68-BD5DEFF1337A}" srcOrd="1" destOrd="0" presId="urn:microsoft.com/office/officeart/2005/8/layout/chevron2"/>
    <dgm:cxn modelId="{46631DC3-10E8-4ACA-BA87-4A36F420A0DF}" type="presParOf" srcId="{B3B7FFE8-8B69-4612-B293-A6857D253C87}" destId="{ECACF8FA-5F8C-4513-BD82-1DD23F4F4D49}" srcOrd="2" destOrd="0" presId="urn:microsoft.com/office/officeart/2005/8/layout/chevron2"/>
    <dgm:cxn modelId="{EFD206B8-9175-467D-AC0C-A5C277E01326}" type="presParOf" srcId="{ECACF8FA-5F8C-4513-BD82-1DD23F4F4D49}" destId="{E1DC1223-7E51-4B36-8EBA-E62A83EAA5C0}" srcOrd="0" destOrd="0" presId="urn:microsoft.com/office/officeart/2005/8/layout/chevron2"/>
    <dgm:cxn modelId="{100C02DB-C57A-434F-967E-9D37749880D4}" type="presParOf" srcId="{ECACF8FA-5F8C-4513-BD82-1DD23F4F4D49}" destId="{FB82E273-4149-463D-AAB0-2DF3A00B541D}" srcOrd="1" destOrd="0" presId="urn:microsoft.com/office/officeart/2005/8/layout/chevron2"/>
    <dgm:cxn modelId="{19D8FBA1-5298-4084-876E-5B00AAAA7B8A}" type="presParOf" srcId="{B3B7FFE8-8B69-4612-B293-A6857D253C87}" destId="{CA716A9D-211D-4E41-8385-A82BC6ACE14F}" srcOrd="3" destOrd="0" presId="urn:microsoft.com/office/officeart/2005/8/layout/chevron2"/>
    <dgm:cxn modelId="{B0FDAB41-2E12-4133-ACD1-4AE5758A077F}" type="presParOf" srcId="{B3B7FFE8-8B69-4612-B293-A6857D253C87}" destId="{4EB3417C-AE29-4450-A3B9-5A803663B504}" srcOrd="4" destOrd="0" presId="urn:microsoft.com/office/officeart/2005/8/layout/chevron2"/>
    <dgm:cxn modelId="{F6976BEF-09A3-40AE-A47D-0D5ADE1CB791}" type="presParOf" srcId="{4EB3417C-AE29-4450-A3B9-5A803663B504}" destId="{8B6BB107-8692-4287-80A9-EE904C6AC1A1}" srcOrd="0" destOrd="0" presId="urn:microsoft.com/office/officeart/2005/8/layout/chevron2"/>
    <dgm:cxn modelId="{F4909A39-3933-400B-8C8A-47586B39E9F0}" type="presParOf" srcId="{4EB3417C-AE29-4450-A3B9-5A803663B504}" destId="{5ABF08F4-8E65-46D9-9187-EDF37CB15162}" srcOrd="1" destOrd="0" presId="urn:microsoft.com/office/officeart/2005/8/layout/chevron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61C0AB-83E3-4490-8465-ADD92EE601EF}" type="doc">
      <dgm:prSet loTypeId="urn:microsoft.com/office/officeart/2005/8/layout/hierarchy3" loCatId="hierarchy" qsTypeId="urn:microsoft.com/office/officeart/2005/8/quickstyle/simple1" qsCatId="simple" csTypeId="urn:microsoft.com/office/officeart/2005/8/colors/accent1_2" csCatId="accent1" phldr="0"/>
      <dgm:spPr/>
      <dgm:t>
        <a:bodyPr/>
        <a:lstStyle/>
        <a:p>
          <a:endParaRPr lang="en-US"/>
        </a:p>
      </dgm:t>
    </dgm:pt>
    <dgm:pt modelId="{111EFD72-FFDC-4203-B26C-949654800A95}" type="pres">
      <dgm:prSet presAssocID="{B161C0AB-83E3-4490-8465-ADD92EE601EF}" presName="diagram" presStyleCnt="0">
        <dgm:presLayoutVars>
          <dgm:chPref val="1"/>
          <dgm:dir/>
          <dgm:animOne val="branch"/>
          <dgm:animLvl val="lvl"/>
          <dgm:resizeHandles/>
        </dgm:presLayoutVars>
      </dgm:prSet>
      <dgm:spPr/>
      <dgm:t>
        <a:bodyPr/>
        <a:lstStyle/>
        <a:p>
          <a:endParaRPr lang="en-US"/>
        </a:p>
      </dgm:t>
    </dgm:pt>
  </dgm:ptLst>
  <dgm:cxnLst>
    <dgm:cxn modelId="{12740FAC-3847-4C86-9277-7E8ED01C2A4C}" type="presOf" srcId="{B161C0AB-83E3-4490-8465-ADD92EE601EF}" destId="{111EFD72-FFDC-4203-B26C-949654800A95}" srcOrd="0" destOrd="0" presId="urn:microsoft.com/office/officeart/2005/8/layout/hierarchy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6E1EC18-BEEA-4BD5-896B-A6AF52B0B29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670FF02-3DCD-415B-9634-E313CDA85FB4}">
      <dgm:prSet phldrT="[Text]"/>
      <dgm:spPr/>
      <dgm:t>
        <a:bodyPr/>
        <a:lstStyle/>
        <a:p>
          <a:r>
            <a:rPr lang="en-US" b="1" i="1" dirty="0" smtClean="0">
              <a:solidFill>
                <a:schemeClr val="tx1"/>
              </a:solidFill>
            </a:rPr>
            <a:t>Censer</a:t>
          </a:r>
          <a:endParaRPr lang="en-US" b="1" i="1" dirty="0">
            <a:solidFill>
              <a:schemeClr val="tx1"/>
            </a:solidFill>
          </a:endParaRPr>
        </a:p>
      </dgm:t>
    </dgm:pt>
    <dgm:pt modelId="{44E55062-CAA6-4D8A-A9D1-7DC329E1FCDC}" type="parTrans" cxnId="{28BB081C-8AC0-4441-AE90-0F01CE890F6D}">
      <dgm:prSet/>
      <dgm:spPr/>
      <dgm:t>
        <a:bodyPr/>
        <a:lstStyle/>
        <a:p>
          <a:endParaRPr lang="en-US"/>
        </a:p>
      </dgm:t>
    </dgm:pt>
    <dgm:pt modelId="{719BDBD6-BC79-4DB4-8631-C9B82F816CBF}" type="sibTrans" cxnId="{28BB081C-8AC0-4441-AE90-0F01CE890F6D}">
      <dgm:prSet/>
      <dgm:spPr/>
      <dgm:t>
        <a:bodyPr/>
        <a:lstStyle/>
        <a:p>
          <a:endParaRPr lang="en-US"/>
        </a:p>
      </dgm:t>
    </dgm:pt>
    <dgm:pt modelId="{C27F6A47-F4FD-4568-A797-5A2EA75DCEFB}">
      <dgm:prSet phldrT="[Text]"/>
      <dgm:spPr/>
      <dgm:t>
        <a:bodyPr/>
        <a:lstStyle/>
        <a:p>
          <a:r>
            <a:rPr lang="en-US" b="1" i="1" dirty="0" smtClean="0"/>
            <a:t>Vessel in which incense is burnt</a:t>
          </a:r>
          <a:endParaRPr lang="en-US" b="1" i="1" dirty="0"/>
        </a:p>
      </dgm:t>
    </dgm:pt>
    <dgm:pt modelId="{6489F7DA-7298-4D68-ACDD-BE7F902D0A81}" type="parTrans" cxnId="{A8C56D33-B463-451B-99A5-080369AFDF66}">
      <dgm:prSet/>
      <dgm:spPr/>
      <dgm:t>
        <a:bodyPr/>
        <a:lstStyle/>
        <a:p>
          <a:endParaRPr lang="en-US"/>
        </a:p>
      </dgm:t>
    </dgm:pt>
    <dgm:pt modelId="{53F64A68-2695-4883-B318-EB970C487493}" type="sibTrans" cxnId="{A8C56D33-B463-451B-99A5-080369AFDF66}">
      <dgm:prSet/>
      <dgm:spPr/>
      <dgm:t>
        <a:bodyPr/>
        <a:lstStyle/>
        <a:p>
          <a:endParaRPr lang="en-US"/>
        </a:p>
      </dgm:t>
    </dgm:pt>
    <dgm:pt modelId="{9AE4ED9E-7C4C-4FF9-891F-C37D9114943A}">
      <dgm:prSet phldrT="[Text]"/>
      <dgm:spPr/>
      <dgm:t>
        <a:bodyPr/>
        <a:lstStyle/>
        <a:p>
          <a:r>
            <a:rPr lang="en-US" b="1" i="1" dirty="0" smtClean="0">
              <a:solidFill>
                <a:schemeClr val="tx1"/>
              </a:solidFill>
            </a:rPr>
            <a:t>Censor</a:t>
          </a:r>
          <a:endParaRPr lang="en-US" b="1" i="1" dirty="0">
            <a:solidFill>
              <a:schemeClr val="tx1"/>
            </a:solidFill>
          </a:endParaRPr>
        </a:p>
      </dgm:t>
    </dgm:pt>
    <dgm:pt modelId="{39B01779-771F-4938-9361-85094A097C04}" type="parTrans" cxnId="{BCFF0C1C-6EC9-4F8C-A54A-8D3DBFB99CA0}">
      <dgm:prSet/>
      <dgm:spPr/>
      <dgm:t>
        <a:bodyPr/>
        <a:lstStyle/>
        <a:p>
          <a:endParaRPr lang="en-US"/>
        </a:p>
      </dgm:t>
    </dgm:pt>
    <dgm:pt modelId="{BF7F586A-F8CB-4BA5-A980-BEE10B2FF48D}" type="sibTrans" cxnId="{BCFF0C1C-6EC9-4F8C-A54A-8D3DBFB99CA0}">
      <dgm:prSet/>
      <dgm:spPr/>
      <dgm:t>
        <a:bodyPr/>
        <a:lstStyle/>
        <a:p>
          <a:endParaRPr lang="en-US"/>
        </a:p>
      </dgm:t>
    </dgm:pt>
    <dgm:pt modelId="{186BDA09-D331-43A0-92C0-52522244AACF}">
      <dgm:prSet phldrT="[Text]"/>
      <dgm:spPr/>
      <dgm:t>
        <a:bodyPr/>
        <a:lstStyle/>
        <a:p>
          <a:r>
            <a:rPr lang="en-US" b="1" i="1" dirty="0" smtClean="0"/>
            <a:t> An officer who examines plays, films, books etc</a:t>
          </a:r>
          <a:endParaRPr lang="en-US" b="1" i="1" dirty="0"/>
        </a:p>
      </dgm:t>
    </dgm:pt>
    <dgm:pt modelId="{EEF12F75-C73D-450B-B363-CFEDA40985D2}" type="parTrans" cxnId="{DDF3843C-3B42-4541-9D85-A19FD2A3EF93}">
      <dgm:prSet/>
      <dgm:spPr/>
      <dgm:t>
        <a:bodyPr/>
        <a:lstStyle/>
        <a:p>
          <a:endParaRPr lang="en-US"/>
        </a:p>
      </dgm:t>
    </dgm:pt>
    <dgm:pt modelId="{E2F29A54-4528-4DC3-856D-5D00B7B435FE}" type="sibTrans" cxnId="{DDF3843C-3B42-4541-9D85-A19FD2A3EF93}">
      <dgm:prSet/>
      <dgm:spPr/>
      <dgm:t>
        <a:bodyPr/>
        <a:lstStyle/>
        <a:p>
          <a:endParaRPr lang="en-US"/>
        </a:p>
      </dgm:t>
    </dgm:pt>
    <dgm:pt modelId="{4D431B13-16AF-435D-A24E-3EAE05A42AC1}">
      <dgm:prSet phldrT="[Text]"/>
      <dgm:spPr/>
      <dgm:t>
        <a:bodyPr/>
        <a:lstStyle/>
        <a:p>
          <a:r>
            <a:rPr lang="en-US" dirty="0" smtClean="0"/>
            <a:t> This film was banned by the </a:t>
          </a:r>
          <a:r>
            <a:rPr lang="en-US" b="1" i="1" dirty="0" smtClean="0"/>
            <a:t>Censors</a:t>
          </a:r>
          <a:r>
            <a:rPr lang="en-US" dirty="0" smtClean="0"/>
            <a:t>.</a:t>
          </a:r>
          <a:endParaRPr lang="en-US" dirty="0"/>
        </a:p>
      </dgm:t>
    </dgm:pt>
    <dgm:pt modelId="{0954C066-5D06-4E18-AC74-EFEE190F3AB6}" type="parTrans" cxnId="{D91B80E9-A904-44AE-873B-5436C2DD4581}">
      <dgm:prSet/>
      <dgm:spPr/>
      <dgm:t>
        <a:bodyPr/>
        <a:lstStyle/>
        <a:p>
          <a:endParaRPr lang="en-US"/>
        </a:p>
      </dgm:t>
    </dgm:pt>
    <dgm:pt modelId="{176637E3-7D17-4EE5-9EC6-246D4E0E5015}" type="sibTrans" cxnId="{D91B80E9-A904-44AE-873B-5436C2DD4581}">
      <dgm:prSet/>
      <dgm:spPr/>
      <dgm:t>
        <a:bodyPr/>
        <a:lstStyle/>
        <a:p>
          <a:endParaRPr lang="en-US"/>
        </a:p>
      </dgm:t>
    </dgm:pt>
    <dgm:pt modelId="{7D1E3FD2-BB78-4FE7-83F6-2256821D12A1}">
      <dgm:prSet phldrT="[Text]"/>
      <dgm:spPr/>
      <dgm:t>
        <a:bodyPr/>
        <a:lstStyle/>
        <a:p>
          <a:r>
            <a:rPr lang="en-US" b="1" i="1" dirty="0" smtClean="0">
              <a:solidFill>
                <a:schemeClr val="tx1"/>
              </a:solidFill>
            </a:rPr>
            <a:t>Censure</a:t>
          </a:r>
          <a:endParaRPr lang="en-US" b="1" i="1" dirty="0">
            <a:solidFill>
              <a:schemeClr val="tx1"/>
            </a:solidFill>
          </a:endParaRPr>
        </a:p>
      </dgm:t>
    </dgm:pt>
    <dgm:pt modelId="{C5F33FB7-4BDF-446F-A1BB-B7758F5687F0}" type="parTrans" cxnId="{714D8192-11BA-4121-9CF4-02B5FA50F17B}">
      <dgm:prSet/>
      <dgm:spPr/>
      <dgm:t>
        <a:bodyPr/>
        <a:lstStyle/>
        <a:p>
          <a:endParaRPr lang="en-US"/>
        </a:p>
      </dgm:t>
    </dgm:pt>
    <dgm:pt modelId="{6DDAD92A-8755-41E5-8052-6AEB49FF0093}" type="sibTrans" cxnId="{714D8192-11BA-4121-9CF4-02B5FA50F17B}">
      <dgm:prSet/>
      <dgm:spPr/>
      <dgm:t>
        <a:bodyPr/>
        <a:lstStyle/>
        <a:p>
          <a:endParaRPr lang="en-US"/>
        </a:p>
      </dgm:t>
    </dgm:pt>
    <dgm:pt modelId="{DF7A6AAD-363C-4647-B8C4-C7DEB61F76DE}">
      <dgm:prSet phldrT="[Text]"/>
      <dgm:spPr/>
      <dgm:t>
        <a:bodyPr/>
        <a:lstStyle/>
        <a:p>
          <a:r>
            <a:rPr lang="en-US" b="1" i="1" dirty="0" smtClean="0"/>
            <a:t>Blame, Criticism, expression of disapproval</a:t>
          </a:r>
          <a:endParaRPr lang="en-US" b="1" i="1" dirty="0"/>
        </a:p>
      </dgm:t>
    </dgm:pt>
    <dgm:pt modelId="{B65B9C4D-E91B-47C6-BFBF-4219FC6462EA}" type="parTrans" cxnId="{9B15FA39-4C99-4150-B918-B203A4E57703}">
      <dgm:prSet/>
      <dgm:spPr/>
      <dgm:t>
        <a:bodyPr/>
        <a:lstStyle/>
        <a:p>
          <a:endParaRPr lang="en-US"/>
        </a:p>
      </dgm:t>
    </dgm:pt>
    <dgm:pt modelId="{1D9B15A2-5F3D-4409-A69B-86F7AFC2E642}" type="sibTrans" cxnId="{9B15FA39-4C99-4150-B918-B203A4E57703}">
      <dgm:prSet/>
      <dgm:spPr/>
      <dgm:t>
        <a:bodyPr/>
        <a:lstStyle/>
        <a:p>
          <a:endParaRPr lang="en-US"/>
        </a:p>
      </dgm:t>
    </dgm:pt>
    <dgm:pt modelId="{A4EA8702-99D3-41C5-87D9-CCB46F132B28}">
      <dgm:prSet phldrT="[Text]"/>
      <dgm:spPr/>
      <dgm:t>
        <a:bodyPr/>
        <a:lstStyle/>
        <a:p>
          <a:r>
            <a:rPr lang="en-US" b="0" i="0" dirty="0" smtClean="0"/>
            <a:t> Incense is burnt in</a:t>
          </a:r>
          <a:r>
            <a:rPr lang="en-US" b="1" i="1" dirty="0" smtClean="0"/>
            <a:t> Censers </a:t>
          </a:r>
          <a:r>
            <a:rPr lang="en-US" b="0" i="0" dirty="0" smtClean="0"/>
            <a:t>on sacred occasions</a:t>
          </a:r>
          <a:r>
            <a:rPr lang="en-US" b="1" i="1" dirty="0" smtClean="0"/>
            <a:t>.</a:t>
          </a:r>
          <a:endParaRPr lang="en-US" b="1" i="1" dirty="0"/>
        </a:p>
      </dgm:t>
    </dgm:pt>
    <dgm:pt modelId="{F02087EB-1B37-4E62-9204-21CB1342E438}" type="parTrans" cxnId="{B50EC076-C9BF-473D-9FAC-FFDC773A7DA7}">
      <dgm:prSet/>
      <dgm:spPr/>
    </dgm:pt>
    <dgm:pt modelId="{2F1E923A-1DF3-478D-86D2-D430D2079DE0}" type="sibTrans" cxnId="{B50EC076-C9BF-473D-9FAC-FFDC773A7DA7}">
      <dgm:prSet/>
      <dgm:spPr/>
    </dgm:pt>
    <dgm:pt modelId="{35652927-EE35-47D8-8E6B-D3E446F28336}">
      <dgm:prSet phldrT="[Text]"/>
      <dgm:spPr/>
      <dgm:t>
        <a:bodyPr/>
        <a:lstStyle/>
        <a:p>
          <a:r>
            <a:rPr lang="en-US" b="1" i="1" dirty="0" smtClean="0"/>
            <a:t> </a:t>
          </a:r>
          <a:r>
            <a:rPr lang="en-US" b="0" i="0" dirty="0" smtClean="0"/>
            <a:t>The assembly </a:t>
          </a:r>
          <a:r>
            <a:rPr lang="en-US" b="1" i="1" dirty="0" smtClean="0"/>
            <a:t>censured</a:t>
          </a:r>
          <a:r>
            <a:rPr lang="en-US" b="0" i="0" dirty="0" smtClean="0"/>
            <a:t> the Government.</a:t>
          </a:r>
          <a:endParaRPr lang="en-US" b="0" i="0" dirty="0"/>
        </a:p>
      </dgm:t>
    </dgm:pt>
    <dgm:pt modelId="{DCFEBA69-869D-46F5-A1CE-D7A8A28C6218}" type="parTrans" cxnId="{6924EB21-6014-4930-92C5-7A306CB61CCC}">
      <dgm:prSet/>
      <dgm:spPr/>
    </dgm:pt>
    <dgm:pt modelId="{3C98CC1B-CAAB-4030-B920-9F10F59C2767}" type="sibTrans" cxnId="{6924EB21-6014-4930-92C5-7A306CB61CCC}">
      <dgm:prSet/>
      <dgm:spPr/>
    </dgm:pt>
    <dgm:pt modelId="{B3B7FFE8-8B69-4612-B293-A6857D253C87}" type="pres">
      <dgm:prSet presAssocID="{66E1EC18-BEEA-4BD5-896B-A6AF52B0B29D}" presName="linearFlow" presStyleCnt="0">
        <dgm:presLayoutVars>
          <dgm:dir/>
          <dgm:animLvl val="lvl"/>
          <dgm:resizeHandles val="exact"/>
        </dgm:presLayoutVars>
      </dgm:prSet>
      <dgm:spPr/>
      <dgm:t>
        <a:bodyPr/>
        <a:lstStyle/>
        <a:p>
          <a:endParaRPr lang="en-US"/>
        </a:p>
      </dgm:t>
    </dgm:pt>
    <dgm:pt modelId="{D2587194-3187-4579-9F97-B79C2C034119}" type="pres">
      <dgm:prSet presAssocID="{E670FF02-3DCD-415B-9634-E313CDA85FB4}" presName="composite" presStyleCnt="0"/>
      <dgm:spPr/>
    </dgm:pt>
    <dgm:pt modelId="{58049AE4-C4F0-417F-A91C-FED54BD6F042}" type="pres">
      <dgm:prSet presAssocID="{E670FF02-3DCD-415B-9634-E313CDA85FB4}" presName="parentText" presStyleLbl="alignNode1" presStyleIdx="0" presStyleCnt="3">
        <dgm:presLayoutVars>
          <dgm:chMax val="1"/>
          <dgm:bulletEnabled val="1"/>
        </dgm:presLayoutVars>
      </dgm:prSet>
      <dgm:spPr/>
      <dgm:t>
        <a:bodyPr/>
        <a:lstStyle/>
        <a:p>
          <a:endParaRPr lang="en-US"/>
        </a:p>
      </dgm:t>
    </dgm:pt>
    <dgm:pt modelId="{71D4833E-7A73-480A-B339-3D106C9FB959}" type="pres">
      <dgm:prSet presAssocID="{E670FF02-3DCD-415B-9634-E313CDA85FB4}" presName="descendantText" presStyleLbl="alignAcc1" presStyleIdx="0" presStyleCnt="3">
        <dgm:presLayoutVars>
          <dgm:bulletEnabled val="1"/>
        </dgm:presLayoutVars>
      </dgm:prSet>
      <dgm:spPr/>
      <dgm:t>
        <a:bodyPr/>
        <a:lstStyle/>
        <a:p>
          <a:endParaRPr lang="en-US"/>
        </a:p>
      </dgm:t>
    </dgm:pt>
    <dgm:pt modelId="{A03A7CB0-6A88-4DB4-AC68-BD5DEFF1337A}" type="pres">
      <dgm:prSet presAssocID="{719BDBD6-BC79-4DB4-8631-C9B82F816CBF}" presName="sp" presStyleCnt="0"/>
      <dgm:spPr/>
    </dgm:pt>
    <dgm:pt modelId="{ECACF8FA-5F8C-4513-BD82-1DD23F4F4D49}" type="pres">
      <dgm:prSet presAssocID="{9AE4ED9E-7C4C-4FF9-891F-C37D9114943A}" presName="composite" presStyleCnt="0"/>
      <dgm:spPr/>
    </dgm:pt>
    <dgm:pt modelId="{E1DC1223-7E51-4B36-8EBA-E62A83EAA5C0}" type="pres">
      <dgm:prSet presAssocID="{9AE4ED9E-7C4C-4FF9-891F-C37D9114943A}" presName="parentText" presStyleLbl="alignNode1" presStyleIdx="1" presStyleCnt="3">
        <dgm:presLayoutVars>
          <dgm:chMax val="1"/>
          <dgm:bulletEnabled val="1"/>
        </dgm:presLayoutVars>
      </dgm:prSet>
      <dgm:spPr/>
      <dgm:t>
        <a:bodyPr/>
        <a:lstStyle/>
        <a:p>
          <a:endParaRPr lang="en-US"/>
        </a:p>
      </dgm:t>
    </dgm:pt>
    <dgm:pt modelId="{FB82E273-4149-463D-AAB0-2DF3A00B541D}" type="pres">
      <dgm:prSet presAssocID="{9AE4ED9E-7C4C-4FF9-891F-C37D9114943A}" presName="descendantText" presStyleLbl="alignAcc1" presStyleIdx="1" presStyleCnt="3">
        <dgm:presLayoutVars>
          <dgm:bulletEnabled val="1"/>
        </dgm:presLayoutVars>
      </dgm:prSet>
      <dgm:spPr/>
      <dgm:t>
        <a:bodyPr/>
        <a:lstStyle/>
        <a:p>
          <a:endParaRPr lang="en-US"/>
        </a:p>
      </dgm:t>
    </dgm:pt>
    <dgm:pt modelId="{CA716A9D-211D-4E41-8385-A82BC6ACE14F}" type="pres">
      <dgm:prSet presAssocID="{BF7F586A-F8CB-4BA5-A980-BEE10B2FF48D}" presName="sp" presStyleCnt="0"/>
      <dgm:spPr/>
    </dgm:pt>
    <dgm:pt modelId="{4EB3417C-AE29-4450-A3B9-5A803663B504}" type="pres">
      <dgm:prSet presAssocID="{7D1E3FD2-BB78-4FE7-83F6-2256821D12A1}" presName="composite" presStyleCnt="0"/>
      <dgm:spPr/>
    </dgm:pt>
    <dgm:pt modelId="{8B6BB107-8692-4287-80A9-EE904C6AC1A1}" type="pres">
      <dgm:prSet presAssocID="{7D1E3FD2-BB78-4FE7-83F6-2256821D12A1}" presName="parentText" presStyleLbl="alignNode1" presStyleIdx="2" presStyleCnt="3">
        <dgm:presLayoutVars>
          <dgm:chMax val="1"/>
          <dgm:bulletEnabled val="1"/>
        </dgm:presLayoutVars>
      </dgm:prSet>
      <dgm:spPr/>
      <dgm:t>
        <a:bodyPr/>
        <a:lstStyle/>
        <a:p>
          <a:endParaRPr lang="en-US"/>
        </a:p>
      </dgm:t>
    </dgm:pt>
    <dgm:pt modelId="{5ABF08F4-8E65-46D9-9187-EDF37CB15162}" type="pres">
      <dgm:prSet presAssocID="{7D1E3FD2-BB78-4FE7-83F6-2256821D12A1}" presName="descendantText" presStyleLbl="alignAcc1" presStyleIdx="2" presStyleCnt="3">
        <dgm:presLayoutVars>
          <dgm:bulletEnabled val="1"/>
        </dgm:presLayoutVars>
      </dgm:prSet>
      <dgm:spPr/>
      <dgm:t>
        <a:bodyPr/>
        <a:lstStyle/>
        <a:p>
          <a:endParaRPr lang="en-US"/>
        </a:p>
      </dgm:t>
    </dgm:pt>
  </dgm:ptLst>
  <dgm:cxnLst>
    <dgm:cxn modelId="{70E080BC-997B-4485-B8A1-CBF7A093EF9F}" type="presOf" srcId="{35652927-EE35-47D8-8E6B-D3E446F28336}" destId="{5ABF08F4-8E65-46D9-9187-EDF37CB15162}" srcOrd="0" destOrd="1" presId="urn:microsoft.com/office/officeart/2005/8/layout/chevron2"/>
    <dgm:cxn modelId="{D91B80E9-A904-44AE-873B-5436C2DD4581}" srcId="{9AE4ED9E-7C4C-4FF9-891F-C37D9114943A}" destId="{4D431B13-16AF-435D-A24E-3EAE05A42AC1}" srcOrd="1" destOrd="0" parTransId="{0954C066-5D06-4E18-AC74-EFEE190F3AB6}" sibTransId="{176637E3-7D17-4EE5-9EC6-246D4E0E5015}"/>
    <dgm:cxn modelId="{B50EC076-C9BF-473D-9FAC-FFDC773A7DA7}" srcId="{E670FF02-3DCD-415B-9634-E313CDA85FB4}" destId="{A4EA8702-99D3-41C5-87D9-CCB46F132B28}" srcOrd="1" destOrd="0" parTransId="{F02087EB-1B37-4E62-9204-21CB1342E438}" sibTransId="{2F1E923A-1DF3-478D-86D2-D430D2079DE0}"/>
    <dgm:cxn modelId="{CAE20E6F-086E-48C9-BC7D-3575DFFA3972}" type="presOf" srcId="{9AE4ED9E-7C4C-4FF9-891F-C37D9114943A}" destId="{E1DC1223-7E51-4B36-8EBA-E62A83EAA5C0}" srcOrd="0" destOrd="0" presId="urn:microsoft.com/office/officeart/2005/8/layout/chevron2"/>
    <dgm:cxn modelId="{9B15FA39-4C99-4150-B918-B203A4E57703}" srcId="{7D1E3FD2-BB78-4FE7-83F6-2256821D12A1}" destId="{DF7A6AAD-363C-4647-B8C4-C7DEB61F76DE}" srcOrd="0" destOrd="0" parTransId="{B65B9C4D-E91B-47C6-BFBF-4219FC6462EA}" sibTransId="{1D9B15A2-5F3D-4409-A69B-86F7AFC2E642}"/>
    <dgm:cxn modelId="{E825346B-2724-442F-89E3-B584C975FD76}" type="presOf" srcId="{66E1EC18-BEEA-4BD5-896B-A6AF52B0B29D}" destId="{B3B7FFE8-8B69-4612-B293-A6857D253C87}" srcOrd="0" destOrd="0" presId="urn:microsoft.com/office/officeart/2005/8/layout/chevron2"/>
    <dgm:cxn modelId="{BCFF0C1C-6EC9-4F8C-A54A-8D3DBFB99CA0}" srcId="{66E1EC18-BEEA-4BD5-896B-A6AF52B0B29D}" destId="{9AE4ED9E-7C4C-4FF9-891F-C37D9114943A}" srcOrd="1" destOrd="0" parTransId="{39B01779-771F-4938-9361-85094A097C04}" sibTransId="{BF7F586A-F8CB-4BA5-A980-BEE10B2FF48D}"/>
    <dgm:cxn modelId="{873DFF99-03B2-4D17-B1E0-C95C41AC1805}" type="presOf" srcId="{A4EA8702-99D3-41C5-87D9-CCB46F132B28}" destId="{71D4833E-7A73-480A-B339-3D106C9FB959}" srcOrd="0" destOrd="1" presId="urn:microsoft.com/office/officeart/2005/8/layout/chevron2"/>
    <dgm:cxn modelId="{963912AE-521F-4FC4-B0DD-B7346F2490B9}" type="presOf" srcId="{C27F6A47-F4FD-4568-A797-5A2EA75DCEFB}" destId="{71D4833E-7A73-480A-B339-3D106C9FB959}" srcOrd="0" destOrd="0" presId="urn:microsoft.com/office/officeart/2005/8/layout/chevron2"/>
    <dgm:cxn modelId="{DDF3843C-3B42-4541-9D85-A19FD2A3EF93}" srcId="{9AE4ED9E-7C4C-4FF9-891F-C37D9114943A}" destId="{186BDA09-D331-43A0-92C0-52522244AACF}" srcOrd="0" destOrd="0" parTransId="{EEF12F75-C73D-450B-B363-CFEDA40985D2}" sibTransId="{E2F29A54-4528-4DC3-856D-5D00B7B435FE}"/>
    <dgm:cxn modelId="{28BB081C-8AC0-4441-AE90-0F01CE890F6D}" srcId="{66E1EC18-BEEA-4BD5-896B-A6AF52B0B29D}" destId="{E670FF02-3DCD-415B-9634-E313CDA85FB4}" srcOrd="0" destOrd="0" parTransId="{44E55062-CAA6-4D8A-A9D1-7DC329E1FCDC}" sibTransId="{719BDBD6-BC79-4DB4-8631-C9B82F816CBF}"/>
    <dgm:cxn modelId="{6924EB21-6014-4930-92C5-7A306CB61CCC}" srcId="{7D1E3FD2-BB78-4FE7-83F6-2256821D12A1}" destId="{35652927-EE35-47D8-8E6B-D3E446F28336}" srcOrd="1" destOrd="0" parTransId="{DCFEBA69-869D-46F5-A1CE-D7A8A28C6218}" sibTransId="{3C98CC1B-CAAB-4030-B920-9F10F59C2767}"/>
    <dgm:cxn modelId="{FAAAD0F0-DEC8-46B3-BEA4-B9C29A600D84}" type="presOf" srcId="{DF7A6AAD-363C-4647-B8C4-C7DEB61F76DE}" destId="{5ABF08F4-8E65-46D9-9187-EDF37CB15162}" srcOrd="0" destOrd="0" presId="urn:microsoft.com/office/officeart/2005/8/layout/chevron2"/>
    <dgm:cxn modelId="{B78AE5B7-08EB-4C5D-8185-EF907EA2C350}" type="presOf" srcId="{186BDA09-D331-43A0-92C0-52522244AACF}" destId="{FB82E273-4149-463D-AAB0-2DF3A00B541D}" srcOrd="0" destOrd="0" presId="urn:microsoft.com/office/officeart/2005/8/layout/chevron2"/>
    <dgm:cxn modelId="{38978356-A3D1-478F-B39A-4A7F29CB2300}" type="presOf" srcId="{7D1E3FD2-BB78-4FE7-83F6-2256821D12A1}" destId="{8B6BB107-8692-4287-80A9-EE904C6AC1A1}" srcOrd="0" destOrd="0" presId="urn:microsoft.com/office/officeart/2005/8/layout/chevron2"/>
    <dgm:cxn modelId="{A8C56D33-B463-451B-99A5-080369AFDF66}" srcId="{E670FF02-3DCD-415B-9634-E313CDA85FB4}" destId="{C27F6A47-F4FD-4568-A797-5A2EA75DCEFB}" srcOrd="0" destOrd="0" parTransId="{6489F7DA-7298-4D68-ACDD-BE7F902D0A81}" sibTransId="{53F64A68-2695-4883-B318-EB970C487493}"/>
    <dgm:cxn modelId="{270EAB78-BDC3-4396-B20C-24FEBB93A06F}" type="presOf" srcId="{4D431B13-16AF-435D-A24E-3EAE05A42AC1}" destId="{FB82E273-4149-463D-AAB0-2DF3A00B541D}" srcOrd="0" destOrd="1" presId="urn:microsoft.com/office/officeart/2005/8/layout/chevron2"/>
    <dgm:cxn modelId="{143BE57C-25FE-462E-A662-BAE9B0CCF716}" type="presOf" srcId="{E670FF02-3DCD-415B-9634-E313CDA85FB4}" destId="{58049AE4-C4F0-417F-A91C-FED54BD6F042}" srcOrd="0" destOrd="0" presId="urn:microsoft.com/office/officeart/2005/8/layout/chevron2"/>
    <dgm:cxn modelId="{714D8192-11BA-4121-9CF4-02B5FA50F17B}" srcId="{66E1EC18-BEEA-4BD5-896B-A6AF52B0B29D}" destId="{7D1E3FD2-BB78-4FE7-83F6-2256821D12A1}" srcOrd="2" destOrd="0" parTransId="{C5F33FB7-4BDF-446F-A1BB-B7758F5687F0}" sibTransId="{6DDAD92A-8755-41E5-8052-6AEB49FF0093}"/>
    <dgm:cxn modelId="{E120A5A1-3784-4943-BB8C-F4E351AB5211}" type="presParOf" srcId="{B3B7FFE8-8B69-4612-B293-A6857D253C87}" destId="{D2587194-3187-4579-9F97-B79C2C034119}" srcOrd="0" destOrd="0" presId="urn:microsoft.com/office/officeart/2005/8/layout/chevron2"/>
    <dgm:cxn modelId="{D819A151-D9ED-40CE-8514-696B7DE9368D}" type="presParOf" srcId="{D2587194-3187-4579-9F97-B79C2C034119}" destId="{58049AE4-C4F0-417F-A91C-FED54BD6F042}" srcOrd="0" destOrd="0" presId="urn:microsoft.com/office/officeart/2005/8/layout/chevron2"/>
    <dgm:cxn modelId="{9EC7BA3D-0587-43E5-8272-98EB794376AE}" type="presParOf" srcId="{D2587194-3187-4579-9F97-B79C2C034119}" destId="{71D4833E-7A73-480A-B339-3D106C9FB959}" srcOrd="1" destOrd="0" presId="urn:microsoft.com/office/officeart/2005/8/layout/chevron2"/>
    <dgm:cxn modelId="{460B3D87-6D45-4ACF-A83F-E35F5568BC11}" type="presParOf" srcId="{B3B7FFE8-8B69-4612-B293-A6857D253C87}" destId="{A03A7CB0-6A88-4DB4-AC68-BD5DEFF1337A}" srcOrd="1" destOrd="0" presId="urn:microsoft.com/office/officeart/2005/8/layout/chevron2"/>
    <dgm:cxn modelId="{FEC16AE0-3596-46C0-94E2-C26EDD9C1E10}" type="presParOf" srcId="{B3B7FFE8-8B69-4612-B293-A6857D253C87}" destId="{ECACF8FA-5F8C-4513-BD82-1DD23F4F4D49}" srcOrd="2" destOrd="0" presId="urn:microsoft.com/office/officeart/2005/8/layout/chevron2"/>
    <dgm:cxn modelId="{CC0D7A8B-BAF1-46E8-B5D0-108AAA3B0B84}" type="presParOf" srcId="{ECACF8FA-5F8C-4513-BD82-1DD23F4F4D49}" destId="{E1DC1223-7E51-4B36-8EBA-E62A83EAA5C0}" srcOrd="0" destOrd="0" presId="urn:microsoft.com/office/officeart/2005/8/layout/chevron2"/>
    <dgm:cxn modelId="{E704CC3F-AD73-4201-ACD6-8754A2DDC5F2}" type="presParOf" srcId="{ECACF8FA-5F8C-4513-BD82-1DD23F4F4D49}" destId="{FB82E273-4149-463D-AAB0-2DF3A00B541D}" srcOrd="1" destOrd="0" presId="urn:microsoft.com/office/officeart/2005/8/layout/chevron2"/>
    <dgm:cxn modelId="{79477970-A449-46ED-BF66-CF49A9AB30E0}" type="presParOf" srcId="{B3B7FFE8-8B69-4612-B293-A6857D253C87}" destId="{CA716A9D-211D-4E41-8385-A82BC6ACE14F}" srcOrd="3" destOrd="0" presId="urn:microsoft.com/office/officeart/2005/8/layout/chevron2"/>
    <dgm:cxn modelId="{595C4944-0E28-4102-B7B1-92B0DDEAF7BF}" type="presParOf" srcId="{B3B7FFE8-8B69-4612-B293-A6857D253C87}" destId="{4EB3417C-AE29-4450-A3B9-5A803663B504}" srcOrd="4" destOrd="0" presId="urn:microsoft.com/office/officeart/2005/8/layout/chevron2"/>
    <dgm:cxn modelId="{FFD9C17E-2623-4167-81C6-A4C610AE1192}" type="presParOf" srcId="{4EB3417C-AE29-4450-A3B9-5A803663B504}" destId="{8B6BB107-8692-4287-80A9-EE904C6AC1A1}" srcOrd="0" destOrd="0" presId="urn:microsoft.com/office/officeart/2005/8/layout/chevron2"/>
    <dgm:cxn modelId="{62802830-8AA8-42C2-8E27-80099D75152E}" type="presParOf" srcId="{4EB3417C-AE29-4450-A3B9-5A803663B504}" destId="{5ABF08F4-8E65-46D9-9187-EDF37CB15162}" srcOrd="1" destOrd="0" presId="urn:microsoft.com/office/officeart/2005/8/layout/chevron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Having power or opportunity to do something </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 He is not yet</a:t>
          </a:r>
          <a:r>
            <a:rPr lang="en-US" sz="2800" b="1" i="1" dirty="0" smtClean="0"/>
            <a:t> able </a:t>
          </a:r>
          <a:r>
            <a:rPr lang="en-US" sz="2800" dirty="0" smtClean="0"/>
            <a:t>to attend the school.</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B7A29156-D95E-4814-B916-9C702ED3C260}">
      <dgm:prSet phldrT="[Text]" custT="1"/>
      <dgm:spPr/>
      <dgm:t>
        <a:bodyPr/>
        <a:lstStyle/>
        <a:p>
          <a:r>
            <a:rPr lang="en-US" sz="2800" dirty="0" smtClean="0"/>
            <a:t> He is</a:t>
          </a:r>
          <a:r>
            <a:rPr lang="en-US" sz="2800" b="1" i="1" dirty="0" smtClean="0"/>
            <a:t> able </a:t>
          </a:r>
          <a:r>
            <a:rPr lang="en-US" sz="2800" dirty="0" smtClean="0"/>
            <a:t>to run.</a:t>
          </a:r>
          <a:endParaRPr lang="en-US" sz="2800" dirty="0"/>
        </a:p>
      </dgm:t>
    </dgm:pt>
    <dgm:pt modelId="{090CF804-FD98-45C9-A5D2-5A1295705F1A}" type="parTrans" cxnId="{95F210EE-2F94-4C43-9685-B769AEDC59B9}">
      <dgm:prSet/>
      <dgm:spPr/>
    </dgm:pt>
    <dgm:pt modelId="{0A77BAB6-DDDF-432E-A355-8FA09991BD63}" type="sibTrans" cxnId="{95F210EE-2F94-4C43-9685-B769AEDC59B9}">
      <dgm:prSet/>
      <dgm:spPr/>
    </dgm:pt>
    <dgm:pt modelId="{C762163F-375C-4D6E-89C0-73C077AD511D}">
      <dgm:prSet/>
      <dgm:spPr/>
      <dgm:t>
        <a:bodyPr/>
        <a:lstStyle/>
        <a:p>
          <a:r>
            <a:rPr lang="en-US" b="1" dirty="0" smtClean="0">
              <a:solidFill>
                <a:schemeClr val="tx1"/>
              </a:solidFill>
            </a:rPr>
            <a:t>Having power or ability to do a particular thing </a:t>
          </a:r>
          <a:endParaRPr lang="en-US" b="1" dirty="0">
            <a:solidFill>
              <a:schemeClr val="tx1"/>
            </a:solidFill>
          </a:endParaRP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dgm:spPr/>
      <dgm:t>
        <a:bodyPr/>
        <a:lstStyle/>
        <a:p>
          <a:r>
            <a:rPr lang="en-US" dirty="0" smtClean="0"/>
            <a:t>Show your  teacher what you are </a:t>
          </a:r>
          <a:r>
            <a:rPr lang="en-US" b="1" i="1" dirty="0" smtClean="0"/>
            <a:t>capable</a:t>
          </a:r>
          <a:r>
            <a:rPr lang="en-US" dirty="0" smtClean="0"/>
            <a:t> of.</a:t>
          </a:r>
          <a:endParaRPr lang="en-US" dirty="0"/>
        </a:p>
      </dgm:t>
    </dgm:pt>
    <dgm:pt modelId="{3D0A3F0C-5A3B-4606-9C6D-A46D31BCC7F8}" type="parTrans" cxnId="{5EEBC9FF-E313-4ADE-85FC-A44F0C3585F3}">
      <dgm:prSet/>
      <dgm:spPr/>
    </dgm:pt>
    <dgm:pt modelId="{2EA5DAD2-6F31-4797-ACE5-16490B0EFA8D}" type="sibTrans" cxnId="{5EEBC9FF-E313-4ADE-85FC-A44F0C3585F3}">
      <dgm:prSet/>
      <dgm:spPr/>
    </dgm:pt>
    <dgm:pt modelId="{8E50F7B5-0343-4B47-9031-56B8ED90BD7C}">
      <dgm:prSet/>
      <dgm:spPr/>
      <dgm:t>
        <a:bodyPr/>
        <a:lstStyle/>
        <a:p>
          <a:r>
            <a:rPr lang="en-US" dirty="0" smtClean="0"/>
            <a:t> He is </a:t>
          </a:r>
          <a:r>
            <a:rPr lang="en-US" b="1" i="1" dirty="0" smtClean="0"/>
            <a:t>capable</a:t>
          </a:r>
          <a:r>
            <a:rPr lang="en-US" dirty="0" smtClean="0"/>
            <a:t> of running three miles at a stretch.</a:t>
          </a:r>
          <a:endParaRPr lang="en-US" dirty="0"/>
        </a:p>
      </dgm:t>
    </dgm:pt>
    <dgm:pt modelId="{E33A0AF4-FFC8-449B-90C4-42D4566D9CBE}" type="parTrans" cxnId="{D6A7CBAA-1450-4F25-A9E5-5C9A0194BE5E}">
      <dgm:prSet/>
      <dgm:spPr/>
    </dgm:pt>
    <dgm:pt modelId="{BA2C2D08-D72D-4BA0-8564-CB2EAFFCC4D0}" type="sibTrans" cxnId="{D6A7CBAA-1450-4F25-A9E5-5C9A0194BE5E}">
      <dgm:prSet/>
      <dgm:spPr/>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t>
        <a:bodyPr/>
        <a:lstStyle/>
        <a:p>
          <a:endParaRPr lang="en-US"/>
        </a:p>
      </dgm:t>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t>
        <a:bodyPr/>
        <a:lstStyle/>
        <a:p>
          <a:endParaRPr lang="en-US"/>
        </a:p>
      </dgm:t>
    </dgm:pt>
  </dgm:ptLst>
  <dgm:cxnLst>
    <dgm:cxn modelId="{39CA4266-AFB9-43A4-A7E6-EA182A8DB7F4}" type="presOf" srcId="{EFA55FA0-91E2-4F6E-83B3-3359BCA0F164}" destId="{6730249C-8865-433B-8945-F2011390EC39}" srcOrd="0" destOrd="0" presId="urn:microsoft.com/office/officeart/2005/8/layout/hList1"/>
    <dgm:cxn modelId="{ED85F94B-61A6-4D57-82CB-70D5D7D6B3BB}" srcId="{64DDBF01-FA2D-42E0-82D7-EAFF6A3A4A69}" destId="{EFA55FA0-91E2-4F6E-83B3-3359BCA0F164}" srcOrd="0" destOrd="0" parTransId="{F75EBA9B-5741-4A6B-B7FB-93CF0DDB19D2}" sibTransId="{A0929E5B-20E7-4887-958E-DE3289A3DBA0}"/>
    <dgm:cxn modelId="{14740A13-397E-4697-93D9-80181F5712CF}" type="presOf" srcId="{CF87F241-737C-4B34-BEE5-8601A17FB75C}" destId="{8726F949-B803-45F1-B7A6-823F012A6E20}" srcOrd="0" destOrd="0" presId="urn:microsoft.com/office/officeart/2005/8/layout/hList1"/>
    <dgm:cxn modelId="{95F210EE-2F94-4C43-9685-B769AEDC59B9}" srcId="{EFA55FA0-91E2-4F6E-83B3-3359BCA0F164}" destId="{B7A29156-D95E-4814-B916-9C702ED3C260}" srcOrd="1" destOrd="0" parTransId="{090CF804-FD98-45C9-A5D2-5A1295705F1A}" sibTransId="{0A77BAB6-DDDF-432E-A355-8FA09991BD63}"/>
    <dgm:cxn modelId="{D27CD073-250A-4867-B4C2-551E1EC1B570}" type="presOf" srcId="{B7A29156-D95E-4814-B916-9C702ED3C260}" destId="{8726F949-B803-45F1-B7A6-823F012A6E20}" srcOrd="0" destOrd="1" presId="urn:microsoft.com/office/officeart/2005/8/layout/hList1"/>
    <dgm:cxn modelId="{3E166247-4C03-44CF-A7C3-893DD1974705}" type="presOf" srcId="{64DDBF01-FA2D-42E0-82D7-EAFF6A3A4A69}" destId="{4F107635-49C5-403B-B5EF-BB68D77777CB}"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3BB7D317-5154-455F-80FB-58A3BDCBFAD1}" srcId="{64DDBF01-FA2D-42E0-82D7-EAFF6A3A4A69}" destId="{C762163F-375C-4D6E-89C0-73C077AD511D}" srcOrd="1" destOrd="0" parTransId="{C82669B1-0960-44C0-8AAE-4066CE3DAB5B}" sibTransId="{E048E217-29C9-4D8C-9AA2-945FC3864C0C}"/>
    <dgm:cxn modelId="{13DAE4D1-4212-45BC-8546-E1100DCDDBCE}" type="presOf" srcId="{8E50F7B5-0343-4B47-9031-56B8ED90BD7C}" destId="{9CB0E18F-C512-4E3F-966F-448EF2FCD0E6}" srcOrd="0" destOrd="1" presId="urn:microsoft.com/office/officeart/2005/8/layout/hList1"/>
    <dgm:cxn modelId="{D6A7CBAA-1450-4F25-A9E5-5C9A0194BE5E}" srcId="{C762163F-375C-4D6E-89C0-73C077AD511D}" destId="{8E50F7B5-0343-4B47-9031-56B8ED90BD7C}" srcOrd="1" destOrd="0" parTransId="{E33A0AF4-FFC8-449B-90C4-42D4566D9CBE}" sibTransId="{BA2C2D08-D72D-4BA0-8564-CB2EAFFCC4D0}"/>
    <dgm:cxn modelId="{383CCAB9-53F7-40F0-95E3-4950EEF4ACAB}" type="presOf" srcId="{8D7ED810-C29B-455A-9E04-58967FAB882B}" destId="{9CB0E18F-C512-4E3F-966F-448EF2FCD0E6}" srcOrd="0" destOrd="0" presId="urn:microsoft.com/office/officeart/2005/8/layout/hList1"/>
    <dgm:cxn modelId="{5EEBC9FF-E313-4ADE-85FC-A44F0C3585F3}" srcId="{C762163F-375C-4D6E-89C0-73C077AD511D}" destId="{8D7ED810-C29B-455A-9E04-58967FAB882B}" srcOrd="0" destOrd="0" parTransId="{3D0A3F0C-5A3B-4606-9C6D-A46D31BCC7F8}" sibTransId="{2EA5DAD2-6F31-4797-ACE5-16490B0EFA8D}"/>
    <dgm:cxn modelId="{9AB9D3A4-409E-431D-B369-3F968E202C21}" type="presOf" srcId="{C762163F-375C-4D6E-89C0-73C077AD511D}" destId="{B6FEA397-9C8C-4C7F-B274-45953789C663}" srcOrd="0" destOrd="0" presId="urn:microsoft.com/office/officeart/2005/8/layout/hList1"/>
    <dgm:cxn modelId="{3F20118B-42D7-413A-8F0F-C425BC896339}" type="presParOf" srcId="{4F107635-49C5-403B-B5EF-BB68D77777CB}" destId="{4219D573-0E73-4D7A-82A7-E1FE7D6996F3}" srcOrd="0" destOrd="0" presId="urn:microsoft.com/office/officeart/2005/8/layout/hList1"/>
    <dgm:cxn modelId="{9083C63A-727F-42E8-A700-7C54AD1DD3A6}" type="presParOf" srcId="{4219D573-0E73-4D7A-82A7-E1FE7D6996F3}" destId="{6730249C-8865-433B-8945-F2011390EC39}" srcOrd="0" destOrd="0" presId="urn:microsoft.com/office/officeart/2005/8/layout/hList1"/>
    <dgm:cxn modelId="{1FD672C9-D0AD-4BFA-8732-7E1D64E9D3F3}" type="presParOf" srcId="{4219D573-0E73-4D7A-82A7-E1FE7D6996F3}" destId="{8726F949-B803-45F1-B7A6-823F012A6E20}" srcOrd="1" destOrd="0" presId="urn:microsoft.com/office/officeart/2005/8/layout/hList1"/>
    <dgm:cxn modelId="{AD0E9394-1F81-4911-B34B-DE1B0E1580EA}" type="presParOf" srcId="{4F107635-49C5-403B-B5EF-BB68D77777CB}" destId="{890F34F1-B3DF-4BA2-9341-803AFBFD1C95}" srcOrd="1" destOrd="0" presId="urn:microsoft.com/office/officeart/2005/8/layout/hList1"/>
    <dgm:cxn modelId="{FFCFDBD6-21DA-473C-82BF-C9D03CAA625B}" type="presParOf" srcId="{4F107635-49C5-403B-B5EF-BB68D77777CB}" destId="{220398B9-706D-442E-9DF7-A02BB9CCE5C2}" srcOrd="2" destOrd="0" presId="urn:microsoft.com/office/officeart/2005/8/layout/hList1"/>
    <dgm:cxn modelId="{F3B165AA-A948-416B-BF3D-26D676AC74D4}" type="presParOf" srcId="{220398B9-706D-442E-9DF7-A02BB9CCE5C2}" destId="{B6FEA397-9C8C-4C7F-B274-45953789C663}" srcOrd="0" destOrd="0" presId="urn:microsoft.com/office/officeart/2005/8/layout/hList1"/>
    <dgm:cxn modelId="{1A960BFE-675F-4ABC-A7B4-DCA9B32D0916}" type="presParOf" srcId="{220398B9-706D-442E-9DF7-A02BB9CCE5C2}" destId="{9CB0E18F-C512-4E3F-966F-448EF2FCD0E6}"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Absolutely </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 Her argument was </a:t>
          </a:r>
          <a:r>
            <a:rPr lang="en-US" sz="2800" b="1" i="1" dirty="0" smtClean="0"/>
            <a:t>altogether</a:t>
          </a:r>
          <a:r>
            <a:rPr lang="en-US" sz="2800" dirty="0" smtClean="0"/>
            <a:t> wrong and illogical.</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C762163F-375C-4D6E-89C0-73C077AD511D}">
      <dgm:prSet/>
      <dgm:spPr/>
      <dgm:t>
        <a:bodyPr/>
        <a:lstStyle/>
        <a:p>
          <a:r>
            <a:rPr lang="en-US" b="1" dirty="0" smtClean="0">
              <a:solidFill>
                <a:schemeClr val="tx1"/>
              </a:solidFill>
            </a:rPr>
            <a:t>Collectively</a:t>
          </a:r>
          <a:endParaRPr lang="en-US" b="1" dirty="0">
            <a:solidFill>
              <a:schemeClr val="tx1"/>
            </a:solidFill>
          </a:endParaRP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custT="1"/>
      <dgm:spPr/>
      <dgm:t>
        <a:bodyPr/>
        <a:lstStyle/>
        <a:p>
          <a:r>
            <a:rPr lang="en-US" sz="2800" dirty="0" smtClean="0"/>
            <a:t> The girls went to the refugee camps </a:t>
          </a:r>
          <a:r>
            <a:rPr lang="en-US" sz="2800" b="1" i="1" dirty="0" smtClean="0"/>
            <a:t>all together</a:t>
          </a:r>
          <a:r>
            <a:rPr lang="en-US" sz="4100" b="1" i="1" dirty="0" smtClean="0"/>
            <a:t>.</a:t>
          </a:r>
          <a:endParaRPr lang="en-US" sz="4100" b="1" i="1" dirty="0"/>
        </a:p>
      </dgm:t>
    </dgm:pt>
    <dgm:pt modelId="{3D0A3F0C-5A3B-4606-9C6D-A46D31BCC7F8}" type="parTrans" cxnId="{5EEBC9FF-E313-4ADE-85FC-A44F0C3585F3}">
      <dgm:prSet/>
      <dgm:spPr/>
    </dgm:pt>
    <dgm:pt modelId="{2EA5DAD2-6F31-4797-ACE5-16490B0EFA8D}" type="sibTrans" cxnId="{5EEBC9FF-E313-4ADE-85FC-A44F0C3585F3}">
      <dgm:prSet/>
      <dgm:spPr/>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t>
        <a:bodyPr/>
        <a:lstStyle/>
        <a:p>
          <a:endParaRPr lang="en-US"/>
        </a:p>
      </dgm:t>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127EAF86-C9B8-49BE-9FCB-5BD7A568CA79}" type="presOf" srcId="{CF87F241-737C-4B34-BEE5-8601A17FB75C}" destId="{8726F949-B803-45F1-B7A6-823F012A6E20}" srcOrd="0" destOrd="0" presId="urn:microsoft.com/office/officeart/2005/8/layout/hList1"/>
    <dgm:cxn modelId="{06AFEE0D-4BF5-4B84-928B-DE40D1FCFCDA}" type="presOf" srcId="{8D7ED810-C29B-455A-9E04-58967FAB882B}" destId="{9CB0E18F-C512-4E3F-966F-448EF2FCD0E6}"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7C57A700-F38C-4DBA-98BF-31101D47CB0A}" type="presOf" srcId="{C762163F-375C-4D6E-89C0-73C077AD511D}" destId="{B6FEA397-9C8C-4C7F-B274-45953789C663}" srcOrd="0" destOrd="0" presId="urn:microsoft.com/office/officeart/2005/8/layout/hList1"/>
    <dgm:cxn modelId="{3BB7D317-5154-455F-80FB-58A3BDCBFAD1}" srcId="{64DDBF01-FA2D-42E0-82D7-EAFF6A3A4A69}" destId="{C762163F-375C-4D6E-89C0-73C077AD511D}" srcOrd="1" destOrd="0" parTransId="{C82669B1-0960-44C0-8AAE-4066CE3DAB5B}" sibTransId="{E048E217-29C9-4D8C-9AA2-945FC3864C0C}"/>
    <dgm:cxn modelId="{5EEBC9FF-E313-4ADE-85FC-A44F0C3585F3}" srcId="{C762163F-375C-4D6E-89C0-73C077AD511D}" destId="{8D7ED810-C29B-455A-9E04-58967FAB882B}" srcOrd="0" destOrd="0" parTransId="{3D0A3F0C-5A3B-4606-9C6D-A46D31BCC7F8}" sibTransId="{2EA5DAD2-6F31-4797-ACE5-16490B0EFA8D}"/>
    <dgm:cxn modelId="{7310A1DA-3DE3-40C9-B30F-A35629F4D21C}" type="presOf" srcId="{64DDBF01-FA2D-42E0-82D7-EAFF6A3A4A69}" destId="{4F107635-49C5-403B-B5EF-BB68D77777CB}" srcOrd="0" destOrd="0" presId="urn:microsoft.com/office/officeart/2005/8/layout/hList1"/>
    <dgm:cxn modelId="{6DA95820-12F6-4EF0-8CAA-7B88A61D29F1}" type="presOf" srcId="{EFA55FA0-91E2-4F6E-83B3-3359BCA0F164}" destId="{6730249C-8865-433B-8945-F2011390EC39}" srcOrd="0" destOrd="0" presId="urn:microsoft.com/office/officeart/2005/8/layout/hList1"/>
    <dgm:cxn modelId="{BB112B12-94DC-4BEF-A1E3-1D201D049D87}" type="presParOf" srcId="{4F107635-49C5-403B-B5EF-BB68D77777CB}" destId="{4219D573-0E73-4D7A-82A7-E1FE7D6996F3}" srcOrd="0" destOrd="0" presId="urn:microsoft.com/office/officeart/2005/8/layout/hList1"/>
    <dgm:cxn modelId="{F333B09E-FFDC-4BAD-A909-E54FDDA119E2}" type="presParOf" srcId="{4219D573-0E73-4D7A-82A7-E1FE7D6996F3}" destId="{6730249C-8865-433B-8945-F2011390EC39}" srcOrd="0" destOrd="0" presId="urn:microsoft.com/office/officeart/2005/8/layout/hList1"/>
    <dgm:cxn modelId="{27CE39B4-437D-4952-907A-A694AA0EB58E}" type="presParOf" srcId="{4219D573-0E73-4D7A-82A7-E1FE7D6996F3}" destId="{8726F949-B803-45F1-B7A6-823F012A6E20}" srcOrd="1" destOrd="0" presId="urn:microsoft.com/office/officeart/2005/8/layout/hList1"/>
    <dgm:cxn modelId="{6A9466CE-DD38-4ABC-8B0F-6BD75B530B8A}" type="presParOf" srcId="{4F107635-49C5-403B-B5EF-BB68D77777CB}" destId="{890F34F1-B3DF-4BA2-9341-803AFBFD1C95}" srcOrd="1" destOrd="0" presId="urn:microsoft.com/office/officeart/2005/8/layout/hList1"/>
    <dgm:cxn modelId="{EE73E8E6-6665-469C-A2B0-993CA66F41CD}" type="presParOf" srcId="{4F107635-49C5-403B-B5EF-BB68D77777CB}" destId="{220398B9-706D-442E-9DF7-A02BB9CCE5C2}" srcOrd="2" destOrd="0" presId="urn:microsoft.com/office/officeart/2005/8/layout/hList1"/>
    <dgm:cxn modelId="{9353AD70-E874-4BD3-8221-3910BC44FCC3}" type="presParOf" srcId="{220398B9-706D-442E-9DF7-A02BB9CCE5C2}" destId="{B6FEA397-9C8C-4C7F-B274-45953789C663}" srcOrd="0" destOrd="0" presId="urn:microsoft.com/office/officeart/2005/8/layout/hList1"/>
    <dgm:cxn modelId="{7F2C9FE4-CABB-41D8-A74B-8B30DE7BAF68}" type="presParOf" srcId="{220398B9-706D-442E-9DF7-A02BB9CCE5C2}" destId="{9CB0E18F-C512-4E3F-966F-448EF2FCD0E6}"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Unfavorable </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I can no longer fight against </a:t>
          </a:r>
          <a:r>
            <a:rPr lang="en-US" sz="2800" b="1" i="1" dirty="0" smtClean="0"/>
            <a:t>adverse</a:t>
          </a:r>
          <a:r>
            <a:rPr lang="en-US" sz="2800" dirty="0" smtClean="0"/>
            <a:t> circumstances.</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C762163F-375C-4D6E-89C0-73C077AD511D}">
      <dgm:prSet/>
      <dgm:spPr/>
      <dgm:t>
        <a:bodyPr/>
        <a:lstStyle/>
        <a:p>
          <a:r>
            <a:rPr lang="en-US" b="1" dirty="0" smtClean="0">
              <a:solidFill>
                <a:schemeClr val="tx1"/>
              </a:solidFill>
            </a:rPr>
            <a:t>Opposed, disinclined</a:t>
          </a:r>
          <a:endParaRPr lang="en-US" b="1" dirty="0">
            <a:solidFill>
              <a:schemeClr val="tx1"/>
            </a:solidFill>
          </a:endParaRP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custT="1"/>
      <dgm:spPr/>
      <dgm:t>
        <a:bodyPr/>
        <a:lstStyle/>
        <a:p>
          <a:r>
            <a:rPr lang="en-US" sz="2800" dirty="0" smtClean="0"/>
            <a:t> He is </a:t>
          </a:r>
          <a:r>
            <a:rPr lang="en-US" sz="2800" b="1" i="1" dirty="0" smtClean="0"/>
            <a:t>averse</a:t>
          </a:r>
          <a:r>
            <a:rPr lang="en-US" sz="2800" dirty="0" smtClean="0"/>
            <a:t> to hard work.</a:t>
          </a:r>
          <a:endParaRPr lang="en-US" sz="4100" b="1" i="1" dirty="0"/>
        </a:p>
      </dgm:t>
    </dgm:pt>
    <dgm:pt modelId="{3D0A3F0C-5A3B-4606-9C6D-A46D31BCC7F8}" type="parTrans" cxnId="{5EEBC9FF-E313-4ADE-85FC-A44F0C3585F3}">
      <dgm:prSet/>
      <dgm:spPr/>
    </dgm:pt>
    <dgm:pt modelId="{2EA5DAD2-6F31-4797-ACE5-16490B0EFA8D}" type="sibTrans" cxnId="{5EEBC9FF-E313-4ADE-85FC-A44F0C3585F3}">
      <dgm:prSet/>
      <dgm:spPr/>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t>
        <a:bodyPr/>
        <a:lstStyle/>
        <a:p>
          <a:endParaRPr lang="en-US"/>
        </a:p>
      </dgm:t>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t>
        <a:bodyPr/>
        <a:lstStyle/>
        <a:p>
          <a:endParaRPr lang="en-US"/>
        </a:p>
      </dgm:t>
    </dgm:pt>
  </dgm:ptLst>
  <dgm:cxnLst>
    <dgm:cxn modelId="{E8C69DB1-81D5-4C3A-BF72-ED1D97B1D033}" type="presOf" srcId="{C762163F-375C-4D6E-89C0-73C077AD511D}" destId="{B6FEA397-9C8C-4C7F-B274-45953789C663}" srcOrd="0" destOrd="0" presId="urn:microsoft.com/office/officeart/2005/8/layout/hList1"/>
    <dgm:cxn modelId="{ED85F94B-61A6-4D57-82CB-70D5D7D6B3BB}" srcId="{64DDBF01-FA2D-42E0-82D7-EAFF6A3A4A69}" destId="{EFA55FA0-91E2-4F6E-83B3-3359BCA0F164}" srcOrd="0" destOrd="0" parTransId="{F75EBA9B-5741-4A6B-B7FB-93CF0DDB19D2}" sibTransId="{A0929E5B-20E7-4887-958E-DE3289A3DBA0}"/>
    <dgm:cxn modelId="{F58A260E-4A42-48B8-A3C3-9194CDD1D77F}" type="presOf" srcId="{EFA55FA0-91E2-4F6E-83B3-3359BCA0F164}" destId="{6730249C-8865-433B-8945-F2011390EC39}"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F7360A2C-E45F-4981-976D-00B02EBAF784}" type="presOf" srcId="{CF87F241-737C-4B34-BEE5-8601A17FB75C}" destId="{8726F949-B803-45F1-B7A6-823F012A6E20}" srcOrd="0" destOrd="0" presId="urn:microsoft.com/office/officeart/2005/8/layout/hList1"/>
    <dgm:cxn modelId="{3BB7D317-5154-455F-80FB-58A3BDCBFAD1}" srcId="{64DDBF01-FA2D-42E0-82D7-EAFF6A3A4A69}" destId="{C762163F-375C-4D6E-89C0-73C077AD511D}" srcOrd="1" destOrd="0" parTransId="{C82669B1-0960-44C0-8AAE-4066CE3DAB5B}" sibTransId="{E048E217-29C9-4D8C-9AA2-945FC3864C0C}"/>
    <dgm:cxn modelId="{5EEBC9FF-E313-4ADE-85FC-A44F0C3585F3}" srcId="{C762163F-375C-4D6E-89C0-73C077AD511D}" destId="{8D7ED810-C29B-455A-9E04-58967FAB882B}" srcOrd="0" destOrd="0" parTransId="{3D0A3F0C-5A3B-4606-9C6D-A46D31BCC7F8}" sibTransId="{2EA5DAD2-6F31-4797-ACE5-16490B0EFA8D}"/>
    <dgm:cxn modelId="{8301BCFC-15FC-4DCE-992E-03D52E7E30CB}" type="presOf" srcId="{8D7ED810-C29B-455A-9E04-58967FAB882B}" destId="{9CB0E18F-C512-4E3F-966F-448EF2FCD0E6}" srcOrd="0" destOrd="0" presId="urn:microsoft.com/office/officeart/2005/8/layout/hList1"/>
    <dgm:cxn modelId="{3BC532A2-B554-41C7-B1D7-FD88B145E209}" type="presOf" srcId="{64DDBF01-FA2D-42E0-82D7-EAFF6A3A4A69}" destId="{4F107635-49C5-403B-B5EF-BB68D77777CB}" srcOrd="0" destOrd="0" presId="urn:microsoft.com/office/officeart/2005/8/layout/hList1"/>
    <dgm:cxn modelId="{230F2EE7-46F6-4A99-B51C-FEDF9D9BD6D4}" type="presParOf" srcId="{4F107635-49C5-403B-B5EF-BB68D77777CB}" destId="{4219D573-0E73-4D7A-82A7-E1FE7D6996F3}" srcOrd="0" destOrd="0" presId="urn:microsoft.com/office/officeart/2005/8/layout/hList1"/>
    <dgm:cxn modelId="{0A13EA33-37FB-4177-8924-A8FCA49C8B1A}" type="presParOf" srcId="{4219D573-0E73-4D7A-82A7-E1FE7D6996F3}" destId="{6730249C-8865-433B-8945-F2011390EC39}" srcOrd="0" destOrd="0" presId="urn:microsoft.com/office/officeart/2005/8/layout/hList1"/>
    <dgm:cxn modelId="{13BA4AB1-7F99-4873-8E6F-410D06B5F0A7}" type="presParOf" srcId="{4219D573-0E73-4D7A-82A7-E1FE7D6996F3}" destId="{8726F949-B803-45F1-B7A6-823F012A6E20}" srcOrd="1" destOrd="0" presId="urn:microsoft.com/office/officeart/2005/8/layout/hList1"/>
    <dgm:cxn modelId="{FD7FD300-7917-4102-851E-FDDDE8C3B8BF}" type="presParOf" srcId="{4F107635-49C5-403B-B5EF-BB68D77777CB}" destId="{890F34F1-B3DF-4BA2-9341-803AFBFD1C95}" srcOrd="1" destOrd="0" presId="urn:microsoft.com/office/officeart/2005/8/layout/hList1"/>
    <dgm:cxn modelId="{3D78B8BD-E629-49EC-B998-1F24C4CC8B3B}" type="presParOf" srcId="{4F107635-49C5-403B-B5EF-BB68D77777CB}" destId="{220398B9-706D-442E-9DF7-A02BB9CCE5C2}" srcOrd="2" destOrd="0" presId="urn:microsoft.com/office/officeart/2005/8/layout/hList1"/>
    <dgm:cxn modelId="{0ABB33BB-0B7D-420D-AD17-D631534983F8}" type="presParOf" srcId="{220398B9-706D-442E-9DF7-A02BB9CCE5C2}" destId="{B6FEA397-9C8C-4C7F-B274-45953789C663}" srcOrd="0" destOrd="0" presId="urn:microsoft.com/office/officeart/2005/8/layout/hList1"/>
    <dgm:cxn modelId="{4B0BBC6E-6965-4BD0-968A-38D17437A9CC}" type="presParOf" srcId="{220398B9-706D-442E-9DF7-A02BB9CCE5C2}" destId="{9CB0E18F-C512-4E3F-966F-448EF2FCD0E6}"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Proper, suitable </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 The principal made very </a:t>
          </a:r>
          <a:r>
            <a:rPr lang="en-US" sz="2800" b="1" i="1" dirty="0" smtClean="0"/>
            <a:t>apposite</a:t>
          </a:r>
          <a:r>
            <a:rPr lang="en-US" sz="2800" dirty="0" smtClean="0"/>
            <a:t> remarks on the necessity of technical education.</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C762163F-375C-4D6E-89C0-73C077AD511D}">
      <dgm:prSet/>
      <dgm:spPr/>
      <dgm:t>
        <a:bodyPr/>
        <a:lstStyle/>
        <a:p>
          <a:r>
            <a:rPr lang="en-US" b="1" dirty="0" smtClean="0">
              <a:solidFill>
                <a:schemeClr val="tx1"/>
              </a:solidFill>
            </a:rPr>
            <a:t>Standing</a:t>
          </a:r>
          <a:r>
            <a:rPr lang="en-US" b="1" baseline="0" dirty="0" smtClean="0">
              <a:solidFill>
                <a:schemeClr val="tx1"/>
              </a:solidFill>
            </a:rPr>
            <a:t> in front, contrary</a:t>
          </a:r>
          <a:endParaRPr lang="en-US" b="1" dirty="0">
            <a:solidFill>
              <a:schemeClr val="tx1"/>
            </a:solidFill>
          </a:endParaRP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custT="1"/>
      <dgm:spPr/>
      <dgm:t>
        <a:bodyPr/>
        <a:lstStyle/>
        <a:p>
          <a:r>
            <a:rPr lang="en-US" sz="2800" dirty="0" smtClean="0"/>
            <a:t> My house is </a:t>
          </a:r>
          <a:r>
            <a:rPr lang="en-US" sz="2800" b="1" i="1" dirty="0" smtClean="0"/>
            <a:t>opposite</a:t>
          </a:r>
          <a:r>
            <a:rPr lang="en-US" sz="2800" dirty="0" smtClean="0"/>
            <a:t> to the post office.</a:t>
          </a:r>
          <a:endParaRPr lang="en-US" sz="4100" b="1" i="1" dirty="0"/>
        </a:p>
      </dgm:t>
    </dgm:pt>
    <dgm:pt modelId="{3D0A3F0C-5A3B-4606-9C6D-A46D31BCC7F8}" type="parTrans" cxnId="{5EEBC9FF-E313-4ADE-85FC-A44F0C3585F3}">
      <dgm:prSet/>
      <dgm:spPr/>
    </dgm:pt>
    <dgm:pt modelId="{2EA5DAD2-6F31-4797-ACE5-16490B0EFA8D}" type="sibTrans" cxnId="{5EEBC9FF-E313-4ADE-85FC-A44F0C3585F3}">
      <dgm:prSet/>
      <dgm:spPr/>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t>
        <a:bodyPr/>
        <a:lstStyle/>
        <a:p>
          <a:endParaRPr lang="en-US"/>
        </a:p>
      </dgm:t>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AD192480-FBA8-48A7-9117-B8B10B83460F}" type="presOf" srcId="{8D7ED810-C29B-455A-9E04-58967FAB882B}" destId="{9CB0E18F-C512-4E3F-966F-448EF2FCD0E6}"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E9E01384-FE90-4B4F-95CE-5CAAA5E73662}" type="presOf" srcId="{EFA55FA0-91E2-4F6E-83B3-3359BCA0F164}" destId="{6730249C-8865-433B-8945-F2011390EC39}" srcOrd="0" destOrd="0" presId="urn:microsoft.com/office/officeart/2005/8/layout/hList1"/>
    <dgm:cxn modelId="{3BB7D317-5154-455F-80FB-58A3BDCBFAD1}" srcId="{64DDBF01-FA2D-42E0-82D7-EAFF6A3A4A69}" destId="{C762163F-375C-4D6E-89C0-73C077AD511D}" srcOrd="1" destOrd="0" parTransId="{C82669B1-0960-44C0-8AAE-4066CE3DAB5B}" sibTransId="{E048E217-29C9-4D8C-9AA2-945FC3864C0C}"/>
    <dgm:cxn modelId="{9974D038-FA26-46E1-B9D2-7283A1DB2702}" type="presOf" srcId="{CF87F241-737C-4B34-BEE5-8601A17FB75C}" destId="{8726F949-B803-45F1-B7A6-823F012A6E20}" srcOrd="0" destOrd="0" presId="urn:microsoft.com/office/officeart/2005/8/layout/hList1"/>
    <dgm:cxn modelId="{5EEBC9FF-E313-4ADE-85FC-A44F0C3585F3}" srcId="{C762163F-375C-4D6E-89C0-73C077AD511D}" destId="{8D7ED810-C29B-455A-9E04-58967FAB882B}" srcOrd="0" destOrd="0" parTransId="{3D0A3F0C-5A3B-4606-9C6D-A46D31BCC7F8}" sibTransId="{2EA5DAD2-6F31-4797-ACE5-16490B0EFA8D}"/>
    <dgm:cxn modelId="{E9103CFF-8BD8-4A13-9986-4AFBF1CA78FB}" type="presOf" srcId="{64DDBF01-FA2D-42E0-82D7-EAFF6A3A4A69}" destId="{4F107635-49C5-403B-B5EF-BB68D77777CB}" srcOrd="0" destOrd="0" presId="urn:microsoft.com/office/officeart/2005/8/layout/hList1"/>
    <dgm:cxn modelId="{F17C540D-0D4F-4DD1-B6A1-BE0E33B0D73C}" type="presOf" srcId="{C762163F-375C-4D6E-89C0-73C077AD511D}" destId="{B6FEA397-9C8C-4C7F-B274-45953789C663}" srcOrd="0" destOrd="0" presId="urn:microsoft.com/office/officeart/2005/8/layout/hList1"/>
    <dgm:cxn modelId="{D06B5428-564D-443F-930E-09847CF723DB}" type="presParOf" srcId="{4F107635-49C5-403B-B5EF-BB68D77777CB}" destId="{4219D573-0E73-4D7A-82A7-E1FE7D6996F3}" srcOrd="0" destOrd="0" presId="urn:microsoft.com/office/officeart/2005/8/layout/hList1"/>
    <dgm:cxn modelId="{C40545A0-2290-4AD4-90DC-C369713AEFB9}" type="presParOf" srcId="{4219D573-0E73-4D7A-82A7-E1FE7D6996F3}" destId="{6730249C-8865-433B-8945-F2011390EC39}" srcOrd="0" destOrd="0" presId="urn:microsoft.com/office/officeart/2005/8/layout/hList1"/>
    <dgm:cxn modelId="{24694A8A-F96B-4601-A3B0-081918E2A3FD}" type="presParOf" srcId="{4219D573-0E73-4D7A-82A7-E1FE7D6996F3}" destId="{8726F949-B803-45F1-B7A6-823F012A6E20}" srcOrd="1" destOrd="0" presId="urn:microsoft.com/office/officeart/2005/8/layout/hList1"/>
    <dgm:cxn modelId="{CC457AFB-A9E2-436A-8A2C-7D877484CF6C}" type="presParOf" srcId="{4F107635-49C5-403B-B5EF-BB68D77777CB}" destId="{890F34F1-B3DF-4BA2-9341-803AFBFD1C95}" srcOrd="1" destOrd="0" presId="urn:microsoft.com/office/officeart/2005/8/layout/hList1"/>
    <dgm:cxn modelId="{BB09C8A5-04B7-4244-BB96-B34B13A34C7D}" type="presParOf" srcId="{4F107635-49C5-403B-B5EF-BB68D77777CB}" destId="{220398B9-706D-442E-9DF7-A02BB9CCE5C2}" srcOrd="2" destOrd="0" presId="urn:microsoft.com/office/officeart/2005/8/layout/hList1"/>
    <dgm:cxn modelId="{71136FC0-BADC-474A-ACFE-49074360D03B}" type="presParOf" srcId="{220398B9-706D-442E-9DF7-A02BB9CCE5C2}" destId="{B6FEA397-9C8C-4C7F-B274-45953789C663}" srcOrd="0" destOrd="0" presId="urn:microsoft.com/office/officeart/2005/8/layout/hList1"/>
    <dgm:cxn modelId="{F47F6644-3829-43D7-AAC1-5C95C4889EE9}" type="presParOf" srcId="{220398B9-706D-442E-9DF7-A02BB9CCE5C2}" destId="{9CB0E18F-C512-4E3F-966F-448EF2FCD0E6}"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F87F241-737C-4B34-BEE5-8601A17FB75C}">
      <dgm:prSet phldrT="[Text]" custT="1"/>
      <dgm:spPr/>
      <dgm:t>
        <a:bodyPr/>
        <a:lstStyle/>
        <a:p>
          <a:r>
            <a:rPr lang="en-US" sz="2800" dirty="0" smtClean="0"/>
            <a:t> With a </a:t>
          </a:r>
          <a:r>
            <a:rPr lang="en-US" sz="2800" b="1" i="1" dirty="0" smtClean="0"/>
            <a:t>complacent</a:t>
          </a:r>
          <a:r>
            <a:rPr lang="en-US" sz="2800" dirty="0" smtClean="0"/>
            <a:t> smile, he turned down my advice.</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Polite, Desirous to Please others</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aseline="0" dirty="0" smtClean="0"/>
            <a:t>He is a</a:t>
          </a:r>
          <a:r>
            <a:rPr lang="en-US" sz="2800" b="1" i="1" baseline="0" dirty="0" smtClean="0"/>
            <a:t> complaisant </a:t>
          </a:r>
          <a:r>
            <a:rPr lang="en-US" sz="2800" baseline="0" dirty="0" smtClean="0"/>
            <a:t>friend. </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EFA55FA0-91E2-4F6E-83B3-3359BCA0F164}">
      <dgm:prSet phldrT="[Text]"/>
      <dgm:spPr/>
      <dgm:t>
        <a:bodyPr/>
        <a:lstStyle/>
        <a:p>
          <a:r>
            <a:rPr lang="en-US" b="1" dirty="0" smtClean="0">
              <a:solidFill>
                <a:schemeClr val="tx1"/>
              </a:solidFill>
            </a:rPr>
            <a:t>Self-Satisfied</a:t>
          </a:r>
          <a:endParaRPr lang="en-US" b="1" dirty="0">
            <a:solidFill>
              <a:schemeClr val="tx1"/>
            </a:solidFill>
          </a:endParaRPr>
        </a:p>
      </dgm:t>
    </dgm:pt>
    <dgm:pt modelId="{A0929E5B-20E7-4887-958E-DE3289A3DBA0}" type="sibTrans" cxnId="{ED85F94B-61A6-4D57-82CB-70D5D7D6B3BB}">
      <dgm:prSet/>
      <dgm:spPr/>
      <dgm:t>
        <a:bodyPr/>
        <a:lstStyle/>
        <a:p>
          <a:endParaRPr lang="en-US"/>
        </a:p>
      </dgm:t>
    </dgm:pt>
    <dgm:pt modelId="{F75EBA9B-5741-4A6B-B7FB-93CF0DDB19D2}" type="parTrans" cxnId="{ED85F94B-61A6-4D57-82CB-70D5D7D6B3BB}">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AC0D0C68-D5A4-4215-AAE1-9BAB3A9034B2}" type="presOf" srcId="{BFA4637E-39AB-4530-A848-27870B12FA2E}" destId="{DD945D87-E4FB-405D-AE27-60DDACDAAB28}"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7D76A785-54AB-4E5A-891A-75FC14E6E7A7}" type="presOf" srcId="{64DDBF01-FA2D-42E0-82D7-EAFF6A3A4A69}" destId="{4F107635-49C5-403B-B5EF-BB68D77777CB}" srcOrd="0" destOrd="0" presId="urn:microsoft.com/office/officeart/2005/8/layout/hList1"/>
    <dgm:cxn modelId="{2CB73C51-23B1-43B6-A74E-B647578F2CCD}" type="presOf" srcId="{CF87F241-737C-4B34-BEE5-8601A17FB75C}" destId="{8726F949-B803-45F1-B7A6-823F012A6E20}" srcOrd="0" destOrd="0" presId="urn:microsoft.com/office/officeart/2005/8/layout/hList1"/>
    <dgm:cxn modelId="{589C0FAD-DF78-439F-B463-2966BCC69C0F}" type="presOf" srcId="{36BBC4D5-98FA-4EFC-A63A-073A541DE0AC}" destId="{EBD49F65-EBC3-45A6-9DAB-D7E300C0FF45}" srcOrd="0" destOrd="0" presId="urn:microsoft.com/office/officeart/2005/8/layout/hList1"/>
    <dgm:cxn modelId="{361AAF24-D112-4FE2-ABCF-D0F089D02ADB}" type="presOf" srcId="{EFA55FA0-91E2-4F6E-83B3-3359BCA0F164}" destId="{6730249C-8865-433B-8945-F2011390EC39}" srcOrd="0" destOrd="0" presId="urn:microsoft.com/office/officeart/2005/8/layout/hList1"/>
    <dgm:cxn modelId="{0D93000C-4C4D-47B8-A2AF-E20240B0CB31}" type="presParOf" srcId="{4F107635-49C5-403B-B5EF-BB68D77777CB}" destId="{4219D573-0E73-4D7A-82A7-E1FE7D6996F3}" srcOrd="0" destOrd="0" presId="urn:microsoft.com/office/officeart/2005/8/layout/hList1"/>
    <dgm:cxn modelId="{609D44DA-E25A-4A33-851D-49C1CF3FFC6E}" type="presParOf" srcId="{4219D573-0E73-4D7A-82A7-E1FE7D6996F3}" destId="{6730249C-8865-433B-8945-F2011390EC39}" srcOrd="0" destOrd="0" presId="urn:microsoft.com/office/officeart/2005/8/layout/hList1"/>
    <dgm:cxn modelId="{01312CEA-C881-42B5-B875-464EAD52582F}" type="presParOf" srcId="{4219D573-0E73-4D7A-82A7-E1FE7D6996F3}" destId="{8726F949-B803-45F1-B7A6-823F012A6E20}" srcOrd="1" destOrd="0" presId="urn:microsoft.com/office/officeart/2005/8/layout/hList1"/>
    <dgm:cxn modelId="{F10D055D-4144-4B97-AA8B-85300BC5F504}" type="presParOf" srcId="{4F107635-49C5-403B-B5EF-BB68D77777CB}" destId="{890F34F1-B3DF-4BA2-9341-803AFBFD1C95}" srcOrd="1" destOrd="0" presId="urn:microsoft.com/office/officeart/2005/8/layout/hList1"/>
    <dgm:cxn modelId="{7E122037-73E1-43EC-AB18-16B5639078EF}" type="presParOf" srcId="{4F107635-49C5-403B-B5EF-BB68D77777CB}" destId="{86D7AD1A-8588-40D1-83A7-5D93D9CB848C}" srcOrd="2" destOrd="0" presId="urn:microsoft.com/office/officeart/2005/8/layout/hList1"/>
    <dgm:cxn modelId="{164BB06C-05DF-45A5-A63E-32E1C2F0CAC6}" type="presParOf" srcId="{86D7AD1A-8588-40D1-83A7-5D93D9CB848C}" destId="{EBD49F65-EBC3-45A6-9DAB-D7E300C0FF45}" srcOrd="0" destOrd="0" presId="urn:microsoft.com/office/officeart/2005/8/layout/hList1"/>
    <dgm:cxn modelId="{41227E39-6769-4C1E-B626-EABF2495D825}" type="presParOf" srcId="{86D7AD1A-8588-40D1-83A7-5D93D9CB848C}" destId="{DD945D87-E4FB-405D-AE27-60DDACDAAB28}"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Stop</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The mechanic advised me to add </a:t>
          </a:r>
          <a:r>
            <a:rPr lang="en-US" sz="2800" b="1" i="1" dirty="0" smtClean="0"/>
            <a:t>brake</a:t>
          </a:r>
          <a:r>
            <a:rPr lang="en-US" sz="2800" dirty="0" smtClean="0"/>
            <a:t>  fluid to my car.</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Come</a:t>
          </a:r>
          <a:r>
            <a:rPr lang="en-US" b="1" baseline="0" dirty="0" smtClean="0">
              <a:solidFill>
                <a:schemeClr val="tx1"/>
              </a:solidFill>
            </a:rPr>
            <a:t> apart</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smtClean="0"/>
            <a:t>During a commercial </a:t>
          </a:r>
          <a:r>
            <a:rPr lang="en-US" sz="2800" b="1" i="1" dirty="0" smtClean="0"/>
            <a:t>break</a:t>
          </a:r>
          <a:r>
            <a:rPr lang="en-US" sz="2800" dirty="0" smtClean="0"/>
            <a:t>, Marie lay on the floor. </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936F81B1-E82D-4F68-B226-CA429DDBCDE4}" type="presOf" srcId="{CF87F241-737C-4B34-BEE5-8601A17FB75C}" destId="{8726F949-B803-45F1-B7A6-823F012A6E20}" srcOrd="0" destOrd="0" presId="urn:microsoft.com/office/officeart/2005/8/layout/hList1"/>
    <dgm:cxn modelId="{A39AD6E9-DDEB-4805-B31E-C96910A93036}" type="presOf" srcId="{EFA55FA0-91E2-4F6E-83B3-3359BCA0F164}" destId="{6730249C-8865-433B-8945-F2011390EC39}" srcOrd="0" destOrd="0" presId="urn:microsoft.com/office/officeart/2005/8/layout/hList1"/>
    <dgm:cxn modelId="{14EBFE1A-F600-4CA8-8DC1-C0EB729B3D59}" type="presOf" srcId="{36BBC4D5-98FA-4EFC-A63A-073A541DE0AC}" destId="{EBD49F65-EBC3-45A6-9DAB-D7E300C0FF45}" srcOrd="0" destOrd="0" presId="urn:microsoft.com/office/officeart/2005/8/layout/hList1"/>
    <dgm:cxn modelId="{7743D3A8-368D-4CE2-8BE2-327722F2C9F5}" type="presOf" srcId="{64DDBF01-FA2D-42E0-82D7-EAFF6A3A4A69}" destId="{4F107635-49C5-403B-B5EF-BB68D77777CB}" srcOrd="0" destOrd="0" presId="urn:microsoft.com/office/officeart/2005/8/layout/hList1"/>
    <dgm:cxn modelId="{8647FCE3-789E-4462-B1F2-E979379AEAE3}" type="presOf" srcId="{BFA4637E-39AB-4530-A848-27870B12FA2E}" destId="{DD945D87-E4FB-405D-AE27-60DDACDAAB28}" srcOrd="0" destOrd="0" presId="urn:microsoft.com/office/officeart/2005/8/layout/hList1"/>
    <dgm:cxn modelId="{C3F3F347-9908-4C5B-8E0D-72847DA1FFA6}" type="presParOf" srcId="{4F107635-49C5-403B-B5EF-BB68D77777CB}" destId="{4219D573-0E73-4D7A-82A7-E1FE7D6996F3}" srcOrd="0" destOrd="0" presId="urn:microsoft.com/office/officeart/2005/8/layout/hList1"/>
    <dgm:cxn modelId="{936F3C59-C8B0-4CE0-AA20-8E4E64314276}" type="presParOf" srcId="{4219D573-0E73-4D7A-82A7-E1FE7D6996F3}" destId="{6730249C-8865-433B-8945-F2011390EC39}" srcOrd="0" destOrd="0" presId="urn:microsoft.com/office/officeart/2005/8/layout/hList1"/>
    <dgm:cxn modelId="{F8EE0573-CF41-449C-A6B0-A09FC49A8FEF}" type="presParOf" srcId="{4219D573-0E73-4D7A-82A7-E1FE7D6996F3}" destId="{8726F949-B803-45F1-B7A6-823F012A6E20}" srcOrd="1" destOrd="0" presId="urn:microsoft.com/office/officeart/2005/8/layout/hList1"/>
    <dgm:cxn modelId="{1F205564-D7A6-45E6-99AB-646F9E45DCB3}" type="presParOf" srcId="{4F107635-49C5-403B-B5EF-BB68D77777CB}" destId="{890F34F1-B3DF-4BA2-9341-803AFBFD1C95}" srcOrd="1" destOrd="0" presId="urn:microsoft.com/office/officeart/2005/8/layout/hList1"/>
    <dgm:cxn modelId="{BC87D05E-FBE7-45FD-B7AD-B448CB122755}" type="presParOf" srcId="{4F107635-49C5-403B-B5EF-BB68D77777CB}" destId="{86D7AD1A-8588-40D1-83A7-5D93D9CB848C}" srcOrd="2" destOrd="0" presId="urn:microsoft.com/office/officeart/2005/8/layout/hList1"/>
    <dgm:cxn modelId="{E1B5F795-540A-475C-8C44-02EF24632DC4}" type="presParOf" srcId="{86D7AD1A-8588-40D1-83A7-5D93D9CB848C}" destId="{EBD49F65-EBC3-45A6-9DAB-D7E300C0FF45}" srcOrd="0" destOrd="0" presId="urn:microsoft.com/office/officeart/2005/8/layout/hList1"/>
    <dgm:cxn modelId="{15CF5D00-FA71-412E-8580-C26C1E94707F}" type="presParOf" srcId="{86D7AD1A-8588-40D1-83A7-5D93D9CB848C}" destId="{DD945D87-E4FB-405D-AE27-60DDACDAAB28}"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Signal, Hint</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This is my </a:t>
          </a:r>
          <a:r>
            <a:rPr lang="en-US" sz="2800" b="1" i="1" dirty="0" smtClean="0"/>
            <a:t>cue</a:t>
          </a:r>
          <a:r>
            <a:rPr lang="en-US" sz="2800" dirty="0" smtClean="0"/>
            <a:t>, I must now go on the stage.</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Line of persons</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smtClean="0"/>
            <a:t> Wait at the end of the</a:t>
          </a:r>
          <a:r>
            <a:rPr lang="en-US" sz="2800" b="1" i="1" dirty="0" smtClean="0"/>
            <a:t> queue. </a:t>
          </a:r>
          <a:endParaRPr lang="en-US" sz="2800" b="1" i="1"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custLinFactNeighborX="-1" custLinFactNeighborY="4304">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F40995DD-00D8-4DC5-912C-207E25E26881}" type="presOf" srcId="{64DDBF01-FA2D-42E0-82D7-EAFF6A3A4A69}" destId="{4F107635-49C5-403B-B5EF-BB68D77777CB}" srcOrd="0" destOrd="0" presId="urn:microsoft.com/office/officeart/2005/8/layout/hList1"/>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07623A2F-3CA4-4BEB-B7B7-34C7E9829FC6}" type="presOf" srcId="{CF87F241-737C-4B34-BEE5-8601A17FB75C}" destId="{8726F949-B803-45F1-B7A6-823F012A6E20}"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9F27AF6A-2FAB-4DAF-867C-FD23F0CF6938}" type="presOf" srcId="{36BBC4D5-98FA-4EFC-A63A-073A541DE0AC}" destId="{EBD49F65-EBC3-45A6-9DAB-D7E300C0FF45}" srcOrd="0" destOrd="0" presId="urn:microsoft.com/office/officeart/2005/8/layout/hList1"/>
    <dgm:cxn modelId="{8F46E19C-5334-47F1-9AB7-E0C064F24990}" srcId="{64DDBF01-FA2D-42E0-82D7-EAFF6A3A4A69}" destId="{36BBC4D5-98FA-4EFC-A63A-073A541DE0AC}" srcOrd="1" destOrd="0" parTransId="{A6561765-92F5-4FAC-BE3D-2EF40EF2095E}" sibTransId="{B54A0216-0545-45F4-935C-03FDFCD5C884}"/>
    <dgm:cxn modelId="{BF59D2BE-9C39-45DF-85C1-4A7D84F48C80}" type="presOf" srcId="{EFA55FA0-91E2-4F6E-83B3-3359BCA0F164}" destId="{6730249C-8865-433B-8945-F2011390EC39}" srcOrd="0" destOrd="0" presId="urn:microsoft.com/office/officeart/2005/8/layout/hList1"/>
    <dgm:cxn modelId="{1A032DA6-9CEF-4C5D-AB1D-8CB073606049}" type="presOf" srcId="{BFA4637E-39AB-4530-A848-27870B12FA2E}" destId="{DD945D87-E4FB-405D-AE27-60DDACDAAB28}" srcOrd="0" destOrd="0" presId="urn:microsoft.com/office/officeart/2005/8/layout/hList1"/>
    <dgm:cxn modelId="{EABFF2BA-A99A-447C-9723-58B0D0643FA0}" type="presParOf" srcId="{4F107635-49C5-403B-B5EF-BB68D77777CB}" destId="{4219D573-0E73-4D7A-82A7-E1FE7D6996F3}" srcOrd="0" destOrd="0" presId="urn:microsoft.com/office/officeart/2005/8/layout/hList1"/>
    <dgm:cxn modelId="{2AB3C5CA-8279-44AD-8E40-531EBC5C285A}" type="presParOf" srcId="{4219D573-0E73-4D7A-82A7-E1FE7D6996F3}" destId="{6730249C-8865-433B-8945-F2011390EC39}" srcOrd="0" destOrd="0" presId="urn:microsoft.com/office/officeart/2005/8/layout/hList1"/>
    <dgm:cxn modelId="{248D90A1-9908-46A4-8A61-4B52CCE2C72C}" type="presParOf" srcId="{4219D573-0E73-4D7A-82A7-E1FE7D6996F3}" destId="{8726F949-B803-45F1-B7A6-823F012A6E20}" srcOrd="1" destOrd="0" presId="urn:microsoft.com/office/officeart/2005/8/layout/hList1"/>
    <dgm:cxn modelId="{A090765C-ACC6-46AB-95CD-0551938F1718}" type="presParOf" srcId="{4F107635-49C5-403B-B5EF-BB68D77777CB}" destId="{890F34F1-B3DF-4BA2-9341-803AFBFD1C95}" srcOrd="1" destOrd="0" presId="urn:microsoft.com/office/officeart/2005/8/layout/hList1"/>
    <dgm:cxn modelId="{64BF2635-E6DC-4341-A600-68E573E59DA3}" type="presParOf" srcId="{4F107635-49C5-403B-B5EF-BB68D77777CB}" destId="{86D7AD1A-8588-40D1-83A7-5D93D9CB848C}" srcOrd="2" destOrd="0" presId="urn:microsoft.com/office/officeart/2005/8/layout/hList1"/>
    <dgm:cxn modelId="{E38BE256-3ED2-4453-B3B0-B96D2E3ABB76}" type="presParOf" srcId="{86D7AD1A-8588-40D1-83A7-5D93D9CB848C}" destId="{EBD49F65-EBC3-45A6-9DAB-D7E300C0FF45}" srcOrd="0" destOrd="0" presId="urn:microsoft.com/office/officeart/2005/8/layout/hList1"/>
    <dgm:cxn modelId="{53C035DE-B344-4E90-8666-B4870F43C785}" type="presParOf" srcId="{86D7AD1A-8588-40D1-83A7-5D93D9CB848C}" destId="{DD945D87-E4FB-405D-AE27-60DDACDAAB28}"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An </a:t>
          </a:r>
          <a:r>
            <a:rPr lang="en-US" b="1" dirty="0" smtClean="0">
              <a:solidFill>
                <a:schemeClr val="tx1"/>
              </a:solidFill>
            </a:rPr>
            <a:t>opinion(Noun</a:t>
          </a:r>
          <a:r>
            <a:rPr lang="en-US" b="1" dirty="0" smtClean="0">
              <a:solidFill>
                <a:schemeClr val="tx1"/>
              </a:solidFill>
            </a:rPr>
            <a:t>)</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She turned a deaf ear to my </a:t>
          </a:r>
          <a:r>
            <a:rPr lang="en-US" sz="2800" b="1" i="1" dirty="0" smtClean="0"/>
            <a:t>advice</a:t>
          </a:r>
          <a:r>
            <a:rPr lang="en-US" sz="2800" dirty="0" smtClean="0"/>
            <a: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To give Advice(Verb)</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aseline="0" dirty="0" smtClean="0"/>
            <a:t> I advise you not to waste your time.</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30DCF6E1-E5D0-42FA-844D-DBD8549EB84A}" type="presOf" srcId="{BFA4637E-39AB-4530-A848-27870B12FA2E}" destId="{DD945D87-E4FB-405D-AE27-60DDACDAAB28}"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E39D5774-7815-487D-A8D3-7B9D44A53928}" type="presOf" srcId="{CF87F241-737C-4B34-BEE5-8601A17FB75C}" destId="{8726F949-B803-45F1-B7A6-823F012A6E20}" srcOrd="0" destOrd="0" presId="urn:microsoft.com/office/officeart/2005/8/layout/hList1"/>
    <dgm:cxn modelId="{7D4B7C8D-0DBD-4365-8164-15A88B141E6F}" type="presOf" srcId="{64DDBF01-FA2D-42E0-82D7-EAFF6A3A4A69}" destId="{4F107635-49C5-403B-B5EF-BB68D77777CB}" srcOrd="0" destOrd="0" presId="urn:microsoft.com/office/officeart/2005/8/layout/hList1"/>
    <dgm:cxn modelId="{8F46E19C-5334-47F1-9AB7-E0C064F24990}" srcId="{64DDBF01-FA2D-42E0-82D7-EAFF6A3A4A69}" destId="{36BBC4D5-98FA-4EFC-A63A-073A541DE0AC}" srcOrd="1" destOrd="0" parTransId="{A6561765-92F5-4FAC-BE3D-2EF40EF2095E}" sibTransId="{B54A0216-0545-45F4-935C-03FDFCD5C884}"/>
    <dgm:cxn modelId="{8031C4AE-EE94-4330-AA13-871C70BB68F6}" type="presOf" srcId="{EFA55FA0-91E2-4F6E-83B3-3359BCA0F164}" destId="{6730249C-8865-433B-8945-F2011390EC39}" srcOrd="0" destOrd="0" presId="urn:microsoft.com/office/officeart/2005/8/layout/hList1"/>
    <dgm:cxn modelId="{C3A1D5A3-2668-4849-972E-4511D0F6B4E8}" type="presOf" srcId="{36BBC4D5-98FA-4EFC-A63A-073A541DE0AC}" destId="{EBD49F65-EBC3-45A6-9DAB-D7E300C0FF45}" srcOrd="0" destOrd="0" presId="urn:microsoft.com/office/officeart/2005/8/layout/hList1"/>
    <dgm:cxn modelId="{A7D128DB-C551-4098-8638-7CBD2CBA6934}" type="presParOf" srcId="{4F107635-49C5-403B-B5EF-BB68D77777CB}" destId="{4219D573-0E73-4D7A-82A7-E1FE7D6996F3}" srcOrd="0" destOrd="0" presId="urn:microsoft.com/office/officeart/2005/8/layout/hList1"/>
    <dgm:cxn modelId="{A32347AD-E2AF-4EFD-BCEA-90EC879468BC}" type="presParOf" srcId="{4219D573-0E73-4D7A-82A7-E1FE7D6996F3}" destId="{6730249C-8865-433B-8945-F2011390EC39}" srcOrd="0" destOrd="0" presId="urn:microsoft.com/office/officeart/2005/8/layout/hList1"/>
    <dgm:cxn modelId="{935B6530-BCA8-4642-9C97-BB73A515C62C}" type="presParOf" srcId="{4219D573-0E73-4D7A-82A7-E1FE7D6996F3}" destId="{8726F949-B803-45F1-B7A6-823F012A6E20}" srcOrd="1" destOrd="0" presId="urn:microsoft.com/office/officeart/2005/8/layout/hList1"/>
    <dgm:cxn modelId="{57C19C46-BA9F-4110-854D-A24DF81BAF54}" type="presParOf" srcId="{4F107635-49C5-403B-B5EF-BB68D77777CB}" destId="{890F34F1-B3DF-4BA2-9341-803AFBFD1C95}" srcOrd="1" destOrd="0" presId="urn:microsoft.com/office/officeart/2005/8/layout/hList1"/>
    <dgm:cxn modelId="{9F33A1A9-ADAC-4A1E-A8FF-2E244603857C}" type="presParOf" srcId="{4F107635-49C5-403B-B5EF-BB68D77777CB}" destId="{86D7AD1A-8588-40D1-83A7-5D93D9CB848C}" srcOrd="2" destOrd="0" presId="urn:microsoft.com/office/officeart/2005/8/layout/hList1"/>
    <dgm:cxn modelId="{6D1735D2-ECF7-476F-9D20-2529419E6A1D}" type="presParOf" srcId="{86D7AD1A-8588-40D1-83A7-5D93D9CB848C}" destId="{EBD49F65-EBC3-45A6-9DAB-D7E300C0FF45}" srcOrd="0" destOrd="0" presId="urn:microsoft.com/office/officeart/2005/8/layout/hList1"/>
    <dgm:cxn modelId="{F185B6ED-F043-4C4D-A384-F5D91EA4FF54}" type="presParOf" srcId="{86D7AD1A-8588-40D1-83A7-5D93D9CB848C}" destId="{DD945D87-E4FB-405D-AE27-60DDACDAAB28}"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Sleeping</a:t>
          </a:r>
          <a:r>
            <a:rPr lang="en-US" b="1" baseline="0" dirty="0" smtClean="0">
              <a:solidFill>
                <a:schemeClr val="tx1"/>
              </a:solidFill>
            </a:rPr>
            <a:t> place in a train</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baseline="0" dirty="0" smtClean="0"/>
            <a:t> I got a </a:t>
          </a:r>
          <a:r>
            <a:rPr lang="en-US" sz="2800" b="1" i="1" baseline="0" dirty="0" smtClean="0"/>
            <a:t>berth</a:t>
          </a:r>
          <a:r>
            <a:rPr lang="en-US" sz="2800" baseline="0" dirty="0" smtClean="0"/>
            <a:t> reserved in a first class compartment.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Coming</a:t>
          </a:r>
          <a:r>
            <a:rPr lang="en-US" b="1" baseline="0" dirty="0" smtClean="0">
              <a:solidFill>
                <a:schemeClr val="tx1"/>
              </a:solidFill>
            </a:rPr>
            <a:t> to life</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aseline="0" dirty="0" smtClean="0"/>
            <a:t>She is a Russian by</a:t>
          </a:r>
          <a:r>
            <a:rPr lang="en-US" sz="2800" b="1" baseline="0" dirty="0" smtClean="0"/>
            <a:t> birth</a:t>
          </a:r>
          <a:r>
            <a:rPr lang="en-US" sz="2800" baseline="0" dirty="0" smtClean="0"/>
            <a:t>.</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1055" custLinFactNeighborY="-5671">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F73B3C8E-0491-47AE-8687-558B24CCD1A5}" type="presOf" srcId="{64DDBF01-FA2D-42E0-82D7-EAFF6A3A4A69}" destId="{4F107635-49C5-403B-B5EF-BB68D77777CB}" srcOrd="0" destOrd="0" presId="urn:microsoft.com/office/officeart/2005/8/layout/hList1"/>
    <dgm:cxn modelId="{FC96E2FF-C4BC-4327-AAB4-975C0B7F4812}" type="presOf" srcId="{EFA55FA0-91E2-4F6E-83B3-3359BCA0F164}" destId="{6730249C-8865-433B-8945-F2011390EC39}"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6109E58D-4FCC-46E1-B00B-8C7C714E71DB}" type="presOf" srcId="{36BBC4D5-98FA-4EFC-A63A-073A541DE0AC}" destId="{EBD49F65-EBC3-45A6-9DAB-D7E300C0FF45}" srcOrd="0" destOrd="0" presId="urn:microsoft.com/office/officeart/2005/8/layout/hList1"/>
    <dgm:cxn modelId="{07310481-2B2C-4AE8-A33A-EE2230B72BD1}" type="presOf" srcId="{CF87F241-737C-4B34-BEE5-8601A17FB75C}" destId="{8726F949-B803-45F1-B7A6-823F012A6E20}" srcOrd="0" destOrd="0" presId="urn:microsoft.com/office/officeart/2005/8/layout/hList1"/>
    <dgm:cxn modelId="{9B8E35D5-AAB6-45C7-BAD1-3F10A192936B}" type="presOf" srcId="{BFA4637E-39AB-4530-A848-27870B12FA2E}" destId="{DD945D87-E4FB-405D-AE27-60DDACDAAB28}" srcOrd="0" destOrd="0" presId="urn:microsoft.com/office/officeart/2005/8/layout/hList1"/>
    <dgm:cxn modelId="{0AEED1B2-26C1-456C-8443-7FDB60D42ADA}" type="presParOf" srcId="{4F107635-49C5-403B-B5EF-BB68D77777CB}" destId="{4219D573-0E73-4D7A-82A7-E1FE7D6996F3}" srcOrd="0" destOrd="0" presId="urn:microsoft.com/office/officeart/2005/8/layout/hList1"/>
    <dgm:cxn modelId="{B3F4CDCE-4999-4956-A772-C80ACB2F40FA}" type="presParOf" srcId="{4219D573-0E73-4D7A-82A7-E1FE7D6996F3}" destId="{6730249C-8865-433B-8945-F2011390EC39}" srcOrd="0" destOrd="0" presId="urn:microsoft.com/office/officeart/2005/8/layout/hList1"/>
    <dgm:cxn modelId="{311F11D2-462D-455D-812E-C07D04CCC8F2}" type="presParOf" srcId="{4219D573-0E73-4D7A-82A7-E1FE7D6996F3}" destId="{8726F949-B803-45F1-B7A6-823F012A6E20}" srcOrd="1" destOrd="0" presId="urn:microsoft.com/office/officeart/2005/8/layout/hList1"/>
    <dgm:cxn modelId="{8FA38A4B-91A4-4538-B3CC-80136E7477DE}" type="presParOf" srcId="{4F107635-49C5-403B-B5EF-BB68D77777CB}" destId="{890F34F1-B3DF-4BA2-9341-803AFBFD1C95}" srcOrd="1" destOrd="0" presId="urn:microsoft.com/office/officeart/2005/8/layout/hList1"/>
    <dgm:cxn modelId="{BFA5CAB0-A249-47D6-8C4B-FEDBD33BCBF6}" type="presParOf" srcId="{4F107635-49C5-403B-B5EF-BB68D77777CB}" destId="{86D7AD1A-8588-40D1-83A7-5D93D9CB848C}" srcOrd="2" destOrd="0" presId="urn:microsoft.com/office/officeart/2005/8/layout/hList1"/>
    <dgm:cxn modelId="{FF383902-2D1B-44AC-9889-9F7AA07E8894}" type="presParOf" srcId="{86D7AD1A-8588-40D1-83A7-5D93D9CB848C}" destId="{EBD49F65-EBC3-45A6-9DAB-D7E300C0FF45}" srcOrd="0" destOrd="0" presId="urn:microsoft.com/office/officeart/2005/8/layout/hList1"/>
    <dgm:cxn modelId="{DC6A6343-FD62-44B0-BE60-4E23D68F0480}" type="presParOf" srcId="{86D7AD1A-8588-40D1-83A7-5D93D9CB848C}" destId="{DD945D87-E4FB-405D-AE27-60DDACDAAB28}"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Underground</a:t>
          </a:r>
          <a:r>
            <a:rPr lang="en-US" b="1" baseline="0" dirty="0" smtClean="0">
              <a:solidFill>
                <a:schemeClr val="tx1"/>
              </a:solidFill>
            </a:rPr>
            <a:t> Room</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baseline="0" dirty="0" smtClean="0"/>
            <a:t>Put the soft drink in the</a:t>
          </a:r>
          <a:r>
            <a:rPr lang="en-US" sz="2800" b="1" i="1" baseline="0" dirty="0" smtClean="0"/>
            <a:t> Cellar</a:t>
          </a:r>
          <a:r>
            <a:rPr lang="en-US" sz="2800" baseline="0" dirty="0" smtClean="0"/>
            <a: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One</a:t>
          </a:r>
          <a:r>
            <a:rPr lang="en-US" b="1" baseline="0" dirty="0" smtClean="0">
              <a:solidFill>
                <a:schemeClr val="tx1"/>
              </a:solidFill>
            </a:rPr>
            <a:t> who Sells</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smtClean="0"/>
            <a:t>He</a:t>
          </a:r>
          <a:r>
            <a:rPr lang="en-US" sz="2800" baseline="0" dirty="0" smtClean="0"/>
            <a:t> is a </a:t>
          </a:r>
          <a:r>
            <a:rPr lang="en-US" sz="2800" b="1" i="1" baseline="0" dirty="0" smtClean="0"/>
            <a:t>fruit-Seller.</a:t>
          </a:r>
          <a:endParaRPr lang="en-US" sz="2800" b="1" i="1"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1055" custLinFactNeighborY="-794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5AE22673-BB79-4ACE-8133-21CFB7459C7D}" type="presOf" srcId="{64DDBF01-FA2D-42E0-82D7-EAFF6A3A4A69}" destId="{4F107635-49C5-403B-B5EF-BB68D77777CB}"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4F5FBDB4-1DAE-4ED4-949D-5A9264BC117E}" type="presOf" srcId="{CF87F241-737C-4B34-BEE5-8601A17FB75C}" destId="{8726F949-B803-45F1-B7A6-823F012A6E20}" srcOrd="0" destOrd="0" presId="urn:microsoft.com/office/officeart/2005/8/layout/hList1"/>
    <dgm:cxn modelId="{8F46E19C-5334-47F1-9AB7-E0C064F24990}" srcId="{64DDBF01-FA2D-42E0-82D7-EAFF6A3A4A69}" destId="{36BBC4D5-98FA-4EFC-A63A-073A541DE0AC}" srcOrd="1" destOrd="0" parTransId="{A6561765-92F5-4FAC-BE3D-2EF40EF2095E}" sibTransId="{B54A0216-0545-45F4-935C-03FDFCD5C884}"/>
    <dgm:cxn modelId="{E1993CFF-791A-463B-AE49-AC05CBC2CF2A}" type="presOf" srcId="{36BBC4D5-98FA-4EFC-A63A-073A541DE0AC}" destId="{EBD49F65-EBC3-45A6-9DAB-D7E300C0FF45}" srcOrd="0" destOrd="0" presId="urn:microsoft.com/office/officeart/2005/8/layout/hList1"/>
    <dgm:cxn modelId="{E46AECFD-4C5A-48ED-BB62-B0B10CC18F45}" type="presOf" srcId="{EFA55FA0-91E2-4F6E-83B3-3359BCA0F164}" destId="{6730249C-8865-433B-8945-F2011390EC39}" srcOrd="0" destOrd="0" presId="urn:microsoft.com/office/officeart/2005/8/layout/hList1"/>
    <dgm:cxn modelId="{83F4C48D-FDE1-4AB4-9851-9B4406BB55E3}" type="presOf" srcId="{BFA4637E-39AB-4530-A848-27870B12FA2E}" destId="{DD945D87-E4FB-405D-AE27-60DDACDAAB28}" srcOrd="0" destOrd="0" presId="urn:microsoft.com/office/officeart/2005/8/layout/hList1"/>
    <dgm:cxn modelId="{ED037515-1031-473F-B05F-E788AE2DB8F0}" type="presParOf" srcId="{4F107635-49C5-403B-B5EF-BB68D77777CB}" destId="{4219D573-0E73-4D7A-82A7-E1FE7D6996F3}" srcOrd="0" destOrd="0" presId="urn:microsoft.com/office/officeart/2005/8/layout/hList1"/>
    <dgm:cxn modelId="{EF37114B-24C9-495B-AB39-27AE04A7ED15}" type="presParOf" srcId="{4219D573-0E73-4D7A-82A7-E1FE7D6996F3}" destId="{6730249C-8865-433B-8945-F2011390EC39}" srcOrd="0" destOrd="0" presId="urn:microsoft.com/office/officeart/2005/8/layout/hList1"/>
    <dgm:cxn modelId="{E791901F-2C29-4812-AA7B-CE39F51CF803}" type="presParOf" srcId="{4219D573-0E73-4D7A-82A7-E1FE7D6996F3}" destId="{8726F949-B803-45F1-B7A6-823F012A6E20}" srcOrd="1" destOrd="0" presId="urn:microsoft.com/office/officeart/2005/8/layout/hList1"/>
    <dgm:cxn modelId="{E2A082B3-96BF-493B-840A-92F2D5EB2918}" type="presParOf" srcId="{4F107635-49C5-403B-B5EF-BB68D77777CB}" destId="{890F34F1-B3DF-4BA2-9341-803AFBFD1C95}" srcOrd="1" destOrd="0" presId="urn:microsoft.com/office/officeart/2005/8/layout/hList1"/>
    <dgm:cxn modelId="{9244EF88-C962-4AF9-9B95-1BD01D051086}" type="presParOf" srcId="{4F107635-49C5-403B-B5EF-BB68D77777CB}" destId="{86D7AD1A-8588-40D1-83A7-5D93D9CB848C}" srcOrd="2" destOrd="0" presId="urn:microsoft.com/office/officeart/2005/8/layout/hList1"/>
    <dgm:cxn modelId="{4745DF78-4548-449D-BA83-E4ADFE06F0CA}" type="presParOf" srcId="{86D7AD1A-8588-40D1-83A7-5D93D9CB848C}" destId="{EBD49F65-EBC3-45A6-9DAB-D7E300C0FF45}" srcOrd="0" destOrd="0" presId="urn:microsoft.com/office/officeart/2005/8/layout/hList1"/>
    <dgm:cxn modelId="{5AB2922D-4F9D-4DFD-BD5D-FB555A298DC8}" type="presParOf" srcId="{86D7AD1A-8588-40D1-83A7-5D93D9CB848C}" destId="{DD945D87-E4FB-405D-AE27-60DDACDAAB28}"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A</a:t>
          </a:r>
          <a:r>
            <a:rPr lang="en-US" b="1" baseline="0" dirty="0" smtClean="0">
              <a:solidFill>
                <a:schemeClr val="tx1"/>
              </a:solidFill>
            </a:rPr>
            <a:t> company of Singers</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baseline="0" dirty="0" smtClean="0"/>
            <a:t>He is a member of the Cambridge </a:t>
          </a:r>
          <a:r>
            <a:rPr lang="en-US" sz="2800" b="1" i="1" baseline="0" dirty="0" smtClean="0"/>
            <a:t>Choir</a:t>
          </a:r>
          <a:r>
            <a:rPr lang="en-US" sz="2800" baseline="0" dirty="0" smtClean="0"/>
            <a: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Twenty-four sheets of paper</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1" i="1" dirty="0" smtClean="0"/>
            <a:t> </a:t>
          </a:r>
          <a:r>
            <a:rPr lang="en-US" sz="2800" b="0" i="0" dirty="0" smtClean="0"/>
            <a:t>I</a:t>
          </a:r>
          <a:r>
            <a:rPr lang="en-US" sz="2800" b="1" i="1" dirty="0" smtClean="0"/>
            <a:t> </a:t>
          </a:r>
          <a:r>
            <a:rPr lang="en-US" sz="2800" b="0" i="0" dirty="0" smtClean="0"/>
            <a:t>have used one </a:t>
          </a:r>
          <a:r>
            <a:rPr lang="en-US" sz="2800" b="1" i="1" dirty="0" smtClean="0"/>
            <a:t>Quire</a:t>
          </a:r>
          <a:r>
            <a:rPr lang="en-US" sz="2800" dirty="0" smtClean="0"/>
            <a:t> of paper today.</a:t>
          </a:r>
          <a:r>
            <a:rPr lang="en-US" sz="2800" b="1" i="1" dirty="0" smtClean="0"/>
            <a:t> </a:t>
          </a:r>
          <a:endParaRPr lang="en-US" sz="2800" b="1" i="1"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1055" custLinFactNeighborY="-794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B3B60C5E-1A12-474F-B820-9805882E80D0}" type="presOf" srcId="{BFA4637E-39AB-4530-A848-27870B12FA2E}" destId="{DD945D87-E4FB-405D-AE27-60DDACDAAB28}" srcOrd="0" destOrd="0" presId="urn:microsoft.com/office/officeart/2005/8/layout/hList1"/>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C5D7E33D-40A0-4E46-A52F-9F493627213B}" type="presOf" srcId="{36BBC4D5-98FA-4EFC-A63A-073A541DE0AC}" destId="{EBD49F65-EBC3-45A6-9DAB-D7E300C0FF45}" srcOrd="0" destOrd="0" presId="urn:microsoft.com/office/officeart/2005/8/layout/hList1"/>
    <dgm:cxn modelId="{99CAEF9E-8D6B-493F-A6CC-8ABACA0018C1}" type="presOf" srcId="{EFA55FA0-91E2-4F6E-83B3-3359BCA0F164}" destId="{6730249C-8865-433B-8945-F2011390EC39}" srcOrd="0" destOrd="0" presId="urn:microsoft.com/office/officeart/2005/8/layout/hList1"/>
    <dgm:cxn modelId="{4B116C5C-AD7A-460C-BC0D-0A5989127CD9}" type="presOf" srcId="{CF87F241-737C-4B34-BEE5-8601A17FB75C}" destId="{8726F949-B803-45F1-B7A6-823F012A6E20}" srcOrd="0" destOrd="0" presId="urn:microsoft.com/office/officeart/2005/8/layout/hList1"/>
    <dgm:cxn modelId="{5F45EA2A-A015-4084-BCC8-1E418DFD9E37}" type="presOf" srcId="{64DDBF01-FA2D-42E0-82D7-EAFF6A3A4A69}" destId="{4F107635-49C5-403B-B5EF-BB68D77777CB}" srcOrd="0" destOrd="0" presId="urn:microsoft.com/office/officeart/2005/8/layout/hList1"/>
    <dgm:cxn modelId="{054EC19E-7F74-4AD3-9B51-CDA603345242}" type="presParOf" srcId="{4F107635-49C5-403B-B5EF-BB68D77777CB}" destId="{4219D573-0E73-4D7A-82A7-E1FE7D6996F3}" srcOrd="0" destOrd="0" presId="urn:microsoft.com/office/officeart/2005/8/layout/hList1"/>
    <dgm:cxn modelId="{7E4C137D-E1EB-48B4-A24B-3F0AAF606DB2}" type="presParOf" srcId="{4219D573-0E73-4D7A-82A7-E1FE7D6996F3}" destId="{6730249C-8865-433B-8945-F2011390EC39}" srcOrd="0" destOrd="0" presId="urn:microsoft.com/office/officeart/2005/8/layout/hList1"/>
    <dgm:cxn modelId="{7CCEA1A6-27F3-42EB-B45E-36870DD0082A}" type="presParOf" srcId="{4219D573-0E73-4D7A-82A7-E1FE7D6996F3}" destId="{8726F949-B803-45F1-B7A6-823F012A6E20}" srcOrd="1" destOrd="0" presId="urn:microsoft.com/office/officeart/2005/8/layout/hList1"/>
    <dgm:cxn modelId="{42BE9587-6492-49BD-95B9-18BFDB0843AB}" type="presParOf" srcId="{4F107635-49C5-403B-B5EF-BB68D77777CB}" destId="{890F34F1-B3DF-4BA2-9341-803AFBFD1C95}" srcOrd="1" destOrd="0" presId="urn:microsoft.com/office/officeart/2005/8/layout/hList1"/>
    <dgm:cxn modelId="{F54E5030-FE4A-4471-B6D0-7E86DDCFA0CC}" type="presParOf" srcId="{4F107635-49C5-403B-B5EF-BB68D77777CB}" destId="{86D7AD1A-8588-40D1-83A7-5D93D9CB848C}" srcOrd="2" destOrd="0" presId="urn:microsoft.com/office/officeart/2005/8/layout/hList1"/>
    <dgm:cxn modelId="{E377DF95-C77B-4755-853D-8BA3EDE7A688}" type="presParOf" srcId="{86D7AD1A-8588-40D1-83A7-5D93D9CB848C}" destId="{EBD49F65-EBC3-45A6-9DAB-D7E300C0FF45}" srcOrd="0" destOrd="0" presId="urn:microsoft.com/office/officeart/2005/8/layout/hList1"/>
    <dgm:cxn modelId="{95D6E875-0D51-431F-A00E-4F99F85E919D}" type="presParOf" srcId="{86D7AD1A-8588-40D1-83A7-5D93D9CB848C}" destId="{DD945D87-E4FB-405D-AE27-60DDACDAAB28}" srcOrd="1" destOrd="0" presId="urn:microsoft.com/office/officeart/2005/8/layout/h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61C0AB-83E3-4490-8465-ADD92EE601EF}" type="doc">
      <dgm:prSet loTypeId="urn:microsoft.com/office/officeart/2005/8/layout/hierarchy3" loCatId="hierarchy" qsTypeId="urn:microsoft.com/office/officeart/2005/8/quickstyle/simple1" qsCatId="simple" csTypeId="urn:microsoft.com/office/officeart/2005/8/colors/accent1_2" csCatId="accent1" phldr="0"/>
      <dgm:spPr/>
      <dgm:t>
        <a:bodyPr/>
        <a:lstStyle/>
        <a:p>
          <a:endParaRPr lang="en-US"/>
        </a:p>
      </dgm:t>
    </dgm:pt>
    <dgm:pt modelId="{111EFD72-FFDC-4203-B26C-949654800A95}" type="pres">
      <dgm:prSet presAssocID="{B161C0AB-83E3-4490-8465-ADD92EE601EF}" presName="diagram" presStyleCnt="0">
        <dgm:presLayoutVars>
          <dgm:chPref val="1"/>
          <dgm:dir/>
          <dgm:animOne val="branch"/>
          <dgm:animLvl val="lvl"/>
          <dgm:resizeHandles/>
        </dgm:presLayoutVars>
      </dgm:prSet>
      <dgm:spPr/>
      <dgm:t>
        <a:bodyPr/>
        <a:lstStyle/>
        <a:p>
          <a:endParaRPr lang="en-US"/>
        </a:p>
      </dgm:t>
    </dgm:pt>
  </dgm:ptLst>
  <dgm:cxnLst>
    <dgm:cxn modelId="{A22E60D8-875F-4B64-9CBA-0E3AD189CAFB}" type="presOf" srcId="{B161C0AB-83E3-4490-8465-ADD92EE601EF}" destId="{111EFD72-FFDC-4203-B26C-949654800A95}" srcOrd="0" destOrd="0" presId="urn:microsoft.com/office/officeart/2005/8/layout/hierarchy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372420"/>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Previously, Before</a:t>
          </a:r>
          <a:endParaRPr lang="en-US" sz="4200" b="1" kern="1200" dirty="0">
            <a:solidFill>
              <a:schemeClr val="tx1"/>
            </a:solidFill>
          </a:endParaRPr>
        </a:p>
      </dsp:txBody>
      <dsp:txXfrm>
        <a:off x="40" y="372420"/>
        <a:ext cx="3845569" cy="1517688"/>
      </dsp:txXfrm>
    </dsp:sp>
    <dsp:sp modelId="{8726F949-B803-45F1-B7A6-823F012A6E20}">
      <dsp:nvSpPr>
        <dsp:cNvPr id="0" name=""/>
        <dsp:cNvSpPr/>
      </dsp:nvSpPr>
      <dsp:spPr>
        <a:xfrm>
          <a:off x="40" y="1890109"/>
          <a:ext cx="3845569" cy="2363445"/>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en-US" sz="4200" kern="1200" dirty="0" smtClean="0"/>
            <a:t> </a:t>
          </a:r>
          <a:r>
            <a:rPr lang="en-US" sz="2800" kern="1200" dirty="0" smtClean="0"/>
            <a:t>It was </a:t>
          </a:r>
          <a:r>
            <a:rPr lang="en-US" sz="2800" b="1" i="1" kern="1200" dirty="0" smtClean="0"/>
            <a:t>already</a:t>
          </a:r>
          <a:r>
            <a:rPr lang="en-US" sz="2800" kern="1200" dirty="0" smtClean="0"/>
            <a:t>  four O’clock by the time I thought about lunch.</a:t>
          </a:r>
          <a:endParaRPr lang="en-US" sz="2800" kern="1200" dirty="0"/>
        </a:p>
      </dsp:txBody>
      <dsp:txXfrm>
        <a:off x="40" y="1890109"/>
        <a:ext cx="3845569" cy="2363445"/>
      </dsp:txXfrm>
    </dsp:sp>
    <dsp:sp modelId="{EBD49F65-EBC3-45A6-9DAB-D7E300C0FF45}">
      <dsp:nvSpPr>
        <dsp:cNvPr id="0" name=""/>
        <dsp:cNvSpPr/>
      </dsp:nvSpPr>
      <dsp:spPr>
        <a:xfrm>
          <a:off x="4383989" y="372420"/>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Completely Prepared</a:t>
          </a:r>
          <a:endParaRPr lang="en-US" sz="4200" b="1" kern="1200" dirty="0">
            <a:solidFill>
              <a:schemeClr val="tx1"/>
            </a:solidFill>
          </a:endParaRPr>
        </a:p>
      </dsp:txBody>
      <dsp:txXfrm>
        <a:off x="4383989" y="372420"/>
        <a:ext cx="3845569" cy="1517688"/>
      </dsp:txXfrm>
    </dsp:sp>
    <dsp:sp modelId="{DD945D87-E4FB-405D-AE27-60DDACDAAB28}">
      <dsp:nvSpPr>
        <dsp:cNvPr id="0" name=""/>
        <dsp:cNvSpPr/>
      </dsp:nvSpPr>
      <dsp:spPr>
        <a:xfrm>
          <a:off x="4383989" y="1890109"/>
          <a:ext cx="3845569" cy="2363445"/>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My report was </a:t>
          </a:r>
          <a:r>
            <a:rPr lang="en-US" sz="2800" b="1" i="1" kern="1200" dirty="0" smtClean="0">
              <a:solidFill>
                <a:schemeClr val="tx1"/>
              </a:solidFill>
            </a:rPr>
            <a:t>all ready </a:t>
          </a:r>
          <a:r>
            <a:rPr lang="en-US" sz="2800" kern="1200" dirty="0" smtClean="0"/>
            <a:t>but the class was cancelled. </a:t>
          </a:r>
          <a:endParaRPr lang="en-US" sz="2800" kern="1200" dirty="0"/>
        </a:p>
      </dsp:txBody>
      <dsp:txXfrm>
        <a:off x="4383989" y="1890109"/>
        <a:ext cx="3845569" cy="23634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49AE4-C4F0-417F-A91C-FED54BD6F042}">
      <dsp:nvSpPr>
        <dsp:cNvPr id="0" name=""/>
        <dsp:cNvSpPr/>
      </dsp:nvSpPr>
      <dsp:spPr>
        <a:xfrm rot="5400000">
          <a:off x="-289266" y="292646"/>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b="1" i="1" kern="1200" dirty="0" smtClean="0">
              <a:solidFill>
                <a:schemeClr val="tx1"/>
              </a:solidFill>
            </a:rPr>
            <a:t>Cite</a:t>
          </a:r>
          <a:endParaRPr lang="en-US" sz="3800" b="1" i="1" kern="1200" dirty="0">
            <a:solidFill>
              <a:schemeClr val="tx1"/>
            </a:solidFill>
          </a:endParaRPr>
        </a:p>
      </dsp:txBody>
      <dsp:txXfrm rot="-5400000">
        <a:off x="0" y="678334"/>
        <a:ext cx="1349908" cy="578532"/>
      </dsp:txXfrm>
    </dsp:sp>
    <dsp:sp modelId="{71D4833E-7A73-480A-B339-3D106C9FB959}">
      <dsp:nvSpPr>
        <dsp:cNvPr id="0" name=""/>
        <dsp:cNvSpPr/>
      </dsp:nvSpPr>
      <dsp:spPr>
        <a:xfrm rot="5400000">
          <a:off x="4620211" y="-32669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Quote</a:t>
          </a:r>
          <a:r>
            <a:rPr lang="en-US" sz="2800" kern="1200" dirty="0" smtClean="0"/>
            <a:t> </a:t>
          </a:r>
          <a:endParaRPr lang="en-US" sz="2800" kern="1200" dirty="0"/>
        </a:p>
        <a:p>
          <a:pPr marL="285750" lvl="1" indent="-285750" algn="l" defTabSz="1244600">
            <a:lnSpc>
              <a:spcPct val="90000"/>
            </a:lnSpc>
            <a:spcBef>
              <a:spcPct val="0"/>
            </a:spcBef>
            <a:spcAft>
              <a:spcPct val="15000"/>
            </a:spcAft>
            <a:buChar char="••"/>
          </a:pPr>
          <a:r>
            <a:rPr lang="en-US" sz="2800" kern="1200" dirty="0" smtClean="0"/>
            <a:t>His name is </a:t>
          </a:r>
          <a:r>
            <a:rPr lang="en-US" sz="2800" b="1" i="1" kern="1200" dirty="0" smtClean="0"/>
            <a:t>cited</a:t>
          </a:r>
          <a:r>
            <a:rPr lang="en-US" sz="2800" kern="1200" dirty="0" smtClean="0"/>
            <a:t> in dispatches.</a:t>
          </a:r>
          <a:endParaRPr lang="en-US" sz="2800" kern="1200" dirty="0"/>
        </a:p>
      </dsp:txBody>
      <dsp:txXfrm rot="-5400000">
        <a:off x="1349909" y="64570"/>
        <a:ext cx="7732901" cy="1131106"/>
      </dsp:txXfrm>
    </dsp:sp>
    <dsp:sp modelId="{E1DC1223-7E51-4B36-8EBA-E62A83EAA5C0}">
      <dsp:nvSpPr>
        <dsp:cNvPr id="0" name=""/>
        <dsp:cNvSpPr/>
      </dsp:nvSpPr>
      <dsp:spPr>
        <a:xfrm rot="5400000">
          <a:off x="-289266" y="20301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b="1" i="1" kern="1200" dirty="0" smtClean="0">
              <a:solidFill>
                <a:schemeClr val="tx1"/>
              </a:solidFill>
            </a:rPr>
            <a:t>Site</a:t>
          </a:r>
          <a:endParaRPr lang="en-US" sz="3800" b="1" i="1" kern="1200" dirty="0">
            <a:solidFill>
              <a:schemeClr val="tx1"/>
            </a:solidFill>
          </a:endParaRPr>
        </a:p>
      </dsp:txBody>
      <dsp:txXfrm rot="-5400000">
        <a:off x="0" y="2415833"/>
        <a:ext cx="1349908" cy="578532"/>
      </dsp:txXfrm>
    </dsp:sp>
    <dsp:sp modelId="{FB82E273-4149-463D-AAB0-2DF3A00B541D}">
      <dsp:nvSpPr>
        <dsp:cNvPr id="0" name=""/>
        <dsp:cNvSpPr/>
      </dsp:nvSpPr>
      <dsp:spPr>
        <a:xfrm rot="5400000">
          <a:off x="4620211" y="-15294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 Location, Build</a:t>
          </a:r>
          <a:endParaRPr lang="en-US" sz="2800" b="1" i="1" kern="1200" dirty="0"/>
        </a:p>
        <a:p>
          <a:pPr marL="285750" lvl="1" indent="-285750" algn="l" defTabSz="1244600">
            <a:lnSpc>
              <a:spcPct val="90000"/>
            </a:lnSpc>
            <a:spcBef>
              <a:spcPct val="0"/>
            </a:spcBef>
            <a:spcAft>
              <a:spcPct val="15000"/>
            </a:spcAft>
            <a:buChar char="••"/>
          </a:pPr>
          <a:r>
            <a:rPr lang="en-US" sz="2800" kern="1200" dirty="0" smtClean="0"/>
            <a:t> The university was built on the</a:t>
          </a:r>
          <a:r>
            <a:rPr lang="en-US" sz="2800" b="1" i="1" kern="1200" dirty="0" smtClean="0"/>
            <a:t> site </a:t>
          </a:r>
          <a:r>
            <a:rPr lang="en-US" sz="2800" kern="1200" dirty="0" smtClean="0"/>
            <a:t>of an old fort.</a:t>
          </a:r>
          <a:endParaRPr lang="en-US" sz="2800" kern="1200" dirty="0"/>
        </a:p>
      </dsp:txBody>
      <dsp:txXfrm rot="-5400000">
        <a:off x="1349909" y="1802070"/>
        <a:ext cx="7732901" cy="1131106"/>
      </dsp:txXfrm>
    </dsp:sp>
    <dsp:sp modelId="{8B6BB107-8692-4287-80A9-EE904C6AC1A1}">
      <dsp:nvSpPr>
        <dsp:cNvPr id="0" name=""/>
        <dsp:cNvSpPr/>
      </dsp:nvSpPr>
      <dsp:spPr>
        <a:xfrm rot="5400000">
          <a:off x="-289266" y="37676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b="1" i="1" kern="1200" dirty="0" smtClean="0">
              <a:solidFill>
                <a:schemeClr val="tx1"/>
              </a:solidFill>
            </a:rPr>
            <a:t>Sight</a:t>
          </a:r>
          <a:endParaRPr lang="en-US" sz="3800" b="1" i="1" kern="1200" dirty="0">
            <a:solidFill>
              <a:schemeClr val="tx1"/>
            </a:solidFill>
          </a:endParaRPr>
        </a:p>
      </dsp:txBody>
      <dsp:txXfrm rot="-5400000">
        <a:off x="0" y="4153333"/>
        <a:ext cx="1349908" cy="578532"/>
      </dsp:txXfrm>
    </dsp:sp>
    <dsp:sp modelId="{5ABF08F4-8E65-46D9-9187-EDF37CB15162}">
      <dsp:nvSpPr>
        <dsp:cNvPr id="0" name=""/>
        <dsp:cNvSpPr/>
      </dsp:nvSpPr>
      <dsp:spPr>
        <a:xfrm rot="5400000">
          <a:off x="4620211" y="208076"/>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View</a:t>
          </a:r>
          <a:endParaRPr lang="en-US" sz="2800" b="1" i="1" kern="1200" dirty="0"/>
        </a:p>
        <a:p>
          <a:pPr marL="285750" lvl="1" indent="-285750" algn="l" defTabSz="1244600">
            <a:lnSpc>
              <a:spcPct val="90000"/>
            </a:lnSpc>
            <a:spcBef>
              <a:spcPct val="0"/>
            </a:spcBef>
            <a:spcAft>
              <a:spcPct val="15000"/>
            </a:spcAft>
            <a:buChar char="••"/>
          </a:pPr>
          <a:r>
            <a:rPr lang="en-US" sz="2800" kern="1200" dirty="0" smtClean="0"/>
            <a:t>What a lovely</a:t>
          </a:r>
          <a:r>
            <a:rPr lang="en-US" sz="2800" b="1" i="1" kern="1200" dirty="0" smtClean="0"/>
            <a:t> sight </a:t>
          </a:r>
          <a:r>
            <a:rPr lang="en-US" sz="2800" kern="1200" dirty="0" smtClean="0"/>
            <a:t>this mountain presents!</a:t>
          </a:r>
          <a:endParaRPr lang="en-US" sz="2800" kern="1200" dirty="0"/>
        </a:p>
      </dsp:txBody>
      <dsp:txXfrm rot="-5400000">
        <a:off x="1349909" y="3539568"/>
        <a:ext cx="7732901" cy="11311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49AE4-C4F0-417F-A91C-FED54BD6F042}">
      <dsp:nvSpPr>
        <dsp:cNvPr id="0" name=""/>
        <dsp:cNvSpPr/>
      </dsp:nvSpPr>
      <dsp:spPr>
        <a:xfrm rot="5400000">
          <a:off x="-289266" y="292646"/>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i="1" kern="1200" dirty="0" smtClean="0">
              <a:solidFill>
                <a:schemeClr val="tx1"/>
              </a:solidFill>
            </a:rPr>
            <a:t>Censer</a:t>
          </a:r>
          <a:endParaRPr lang="en-US" sz="3000" b="1" i="1" kern="1200" dirty="0">
            <a:solidFill>
              <a:schemeClr val="tx1"/>
            </a:solidFill>
          </a:endParaRPr>
        </a:p>
      </dsp:txBody>
      <dsp:txXfrm rot="-5400000">
        <a:off x="0" y="678334"/>
        <a:ext cx="1349908" cy="578532"/>
      </dsp:txXfrm>
    </dsp:sp>
    <dsp:sp modelId="{71D4833E-7A73-480A-B339-3D106C9FB959}">
      <dsp:nvSpPr>
        <dsp:cNvPr id="0" name=""/>
        <dsp:cNvSpPr/>
      </dsp:nvSpPr>
      <dsp:spPr>
        <a:xfrm rot="5400000">
          <a:off x="4620211" y="-32669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Vessel in which incense is burnt</a:t>
          </a:r>
          <a:endParaRPr lang="en-US" sz="2800" b="1" i="1" kern="1200" dirty="0"/>
        </a:p>
        <a:p>
          <a:pPr marL="285750" lvl="1" indent="-285750" algn="l" defTabSz="1244600">
            <a:lnSpc>
              <a:spcPct val="90000"/>
            </a:lnSpc>
            <a:spcBef>
              <a:spcPct val="0"/>
            </a:spcBef>
            <a:spcAft>
              <a:spcPct val="15000"/>
            </a:spcAft>
            <a:buChar char="••"/>
          </a:pPr>
          <a:r>
            <a:rPr lang="en-US" sz="2800" b="0" i="0" kern="1200" dirty="0" smtClean="0"/>
            <a:t> Incense is burnt in</a:t>
          </a:r>
          <a:r>
            <a:rPr lang="en-US" sz="2800" b="1" i="1" kern="1200" dirty="0" smtClean="0"/>
            <a:t> Censers </a:t>
          </a:r>
          <a:r>
            <a:rPr lang="en-US" sz="2800" b="0" i="0" kern="1200" dirty="0" smtClean="0"/>
            <a:t>on sacred occasions</a:t>
          </a:r>
          <a:r>
            <a:rPr lang="en-US" sz="2800" b="1" i="1" kern="1200" dirty="0" smtClean="0"/>
            <a:t>.</a:t>
          </a:r>
          <a:endParaRPr lang="en-US" sz="2800" b="1" i="1" kern="1200" dirty="0"/>
        </a:p>
      </dsp:txBody>
      <dsp:txXfrm rot="-5400000">
        <a:off x="1349909" y="64570"/>
        <a:ext cx="7732901" cy="1131106"/>
      </dsp:txXfrm>
    </dsp:sp>
    <dsp:sp modelId="{E1DC1223-7E51-4B36-8EBA-E62A83EAA5C0}">
      <dsp:nvSpPr>
        <dsp:cNvPr id="0" name=""/>
        <dsp:cNvSpPr/>
      </dsp:nvSpPr>
      <dsp:spPr>
        <a:xfrm rot="5400000">
          <a:off x="-289266" y="20301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i="1" kern="1200" dirty="0" smtClean="0">
              <a:solidFill>
                <a:schemeClr val="tx1"/>
              </a:solidFill>
            </a:rPr>
            <a:t>Censor</a:t>
          </a:r>
          <a:endParaRPr lang="en-US" sz="3000" b="1" i="1" kern="1200" dirty="0">
            <a:solidFill>
              <a:schemeClr val="tx1"/>
            </a:solidFill>
          </a:endParaRPr>
        </a:p>
      </dsp:txBody>
      <dsp:txXfrm rot="-5400000">
        <a:off x="0" y="2415833"/>
        <a:ext cx="1349908" cy="578532"/>
      </dsp:txXfrm>
    </dsp:sp>
    <dsp:sp modelId="{FB82E273-4149-463D-AAB0-2DF3A00B541D}">
      <dsp:nvSpPr>
        <dsp:cNvPr id="0" name=""/>
        <dsp:cNvSpPr/>
      </dsp:nvSpPr>
      <dsp:spPr>
        <a:xfrm rot="5400000">
          <a:off x="4620211" y="-15294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 An officer who examines plays, films, books etc</a:t>
          </a:r>
          <a:endParaRPr lang="en-US" sz="2800" b="1" i="1" kern="1200" dirty="0"/>
        </a:p>
        <a:p>
          <a:pPr marL="285750" lvl="1" indent="-285750" algn="l" defTabSz="1244600">
            <a:lnSpc>
              <a:spcPct val="90000"/>
            </a:lnSpc>
            <a:spcBef>
              <a:spcPct val="0"/>
            </a:spcBef>
            <a:spcAft>
              <a:spcPct val="15000"/>
            </a:spcAft>
            <a:buChar char="••"/>
          </a:pPr>
          <a:r>
            <a:rPr lang="en-US" sz="2800" kern="1200" dirty="0" smtClean="0"/>
            <a:t> This film was banned by the </a:t>
          </a:r>
          <a:r>
            <a:rPr lang="en-US" sz="2800" b="1" i="1" kern="1200" dirty="0" smtClean="0"/>
            <a:t>Censors</a:t>
          </a:r>
          <a:r>
            <a:rPr lang="en-US" sz="2800" kern="1200" dirty="0" smtClean="0"/>
            <a:t>.</a:t>
          </a:r>
          <a:endParaRPr lang="en-US" sz="2800" kern="1200" dirty="0"/>
        </a:p>
      </dsp:txBody>
      <dsp:txXfrm rot="-5400000">
        <a:off x="1349909" y="1802070"/>
        <a:ext cx="7732901" cy="1131106"/>
      </dsp:txXfrm>
    </dsp:sp>
    <dsp:sp modelId="{8B6BB107-8692-4287-80A9-EE904C6AC1A1}">
      <dsp:nvSpPr>
        <dsp:cNvPr id="0" name=""/>
        <dsp:cNvSpPr/>
      </dsp:nvSpPr>
      <dsp:spPr>
        <a:xfrm rot="5400000">
          <a:off x="-289266" y="37676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i="1" kern="1200" dirty="0" smtClean="0">
              <a:solidFill>
                <a:schemeClr val="tx1"/>
              </a:solidFill>
            </a:rPr>
            <a:t>Censure</a:t>
          </a:r>
          <a:endParaRPr lang="en-US" sz="3000" b="1" i="1" kern="1200" dirty="0">
            <a:solidFill>
              <a:schemeClr val="tx1"/>
            </a:solidFill>
          </a:endParaRPr>
        </a:p>
      </dsp:txBody>
      <dsp:txXfrm rot="-5400000">
        <a:off x="0" y="4153333"/>
        <a:ext cx="1349908" cy="578532"/>
      </dsp:txXfrm>
    </dsp:sp>
    <dsp:sp modelId="{5ABF08F4-8E65-46D9-9187-EDF37CB15162}">
      <dsp:nvSpPr>
        <dsp:cNvPr id="0" name=""/>
        <dsp:cNvSpPr/>
      </dsp:nvSpPr>
      <dsp:spPr>
        <a:xfrm rot="5400000">
          <a:off x="4620211" y="208076"/>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Blame, Criticism, expression of disapproval</a:t>
          </a:r>
          <a:endParaRPr lang="en-US" sz="2800" b="1" i="1" kern="1200" dirty="0"/>
        </a:p>
        <a:p>
          <a:pPr marL="285750" lvl="1" indent="-285750" algn="l" defTabSz="1244600">
            <a:lnSpc>
              <a:spcPct val="90000"/>
            </a:lnSpc>
            <a:spcBef>
              <a:spcPct val="0"/>
            </a:spcBef>
            <a:spcAft>
              <a:spcPct val="15000"/>
            </a:spcAft>
            <a:buChar char="••"/>
          </a:pPr>
          <a:r>
            <a:rPr lang="en-US" sz="2800" b="1" i="1" kern="1200" dirty="0" smtClean="0"/>
            <a:t> </a:t>
          </a:r>
          <a:r>
            <a:rPr lang="en-US" sz="2800" b="0" i="0" kern="1200" dirty="0" smtClean="0"/>
            <a:t>The assembly </a:t>
          </a:r>
          <a:r>
            <a:rPr lang="en-US" sz="2800" b="1" i="1" kern="1200" dirty="0" smtClean="0"/>
            <a:t>censured</a:t>
          </a:r>
          <a:r>
            <a:rPr lang="en-US" sz="2800" b="0" i="0" kern="1200" dirty="0" smtClean="0"/>
            <a:t> the Government.</a:t>
          </a:r>
          <a:endParaRPr lang="en-US" sz="2800" b="0" i="0" kern="1200" dirty="0"/>
        </a:p>
      </dsp:txBody>
      <dsp:txXfrm rot="-5400000">
        <a:off x="1349909" y="3539568"/>
        <a:ext cx="7732901" cy="11311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1814"/>
          <a:ext cx="3845569" cy="151715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b="1" kern="1200" dirty="0" smtClean="0">
              <a:solidFill>
                <a:schemeClr val="tx1"/>
              </a:solidFill>
            </a:rPr>
            <a:t>Having power or opportunity to do something </a:t>
          </a:r>
          <a:endParaRPr lang="en-US" sz="3000" b="1" kern="1200" dirty="0">
            <a:solidFill>
              <a:schemeClr val="tx1"/>
            </a:solidFill>
          </a:endParaRPr>
        </a:p>
      </dsp:txBody>
      <dsp:txXfrm>
        <a:off x="40" y="61814"/>
        <a:ext cx="3845569" cy="1517158"/>
      </dsp:txXfrm>
    </dsp:sp>
    <dsp:sp modelId="{8726F949-B803-45F1-B7A6-823F012A6E20}">
      <dsp:nvSpPr>
        <dsp:cNvPr id="0" name=""/>
        <dsp:cNvSpPr/>
      </dsp:nvSpPr>
      <dsp:spPr>
        <a:xfrm>
          <a:off x="40" y="1578972"/>
          <a:ext cx="3845569" cy="2985187"/>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He is not yet</a:t>
          </a:r>
          <a:r>
            <a:rPr lang="en-US" sz="2800" b="1" i="1" kern="1200" dirty="0" smtClean="0"/>
            <a:t> able </a:t>
          </a:r>
          <a:r>
            <a:rPr lang="en-US" sz="2800" kern="1200" dirty="0" smtClean="0"/>
            <a:t>to attend the school.</a:t>
          </a:r>
          <a:endParaRPr lang="en-US" sz="2800" kern="1200" dirty="0"/>
        </a:p>
        <a:p>
          <a:pPr marL="285750" lvl="1" indent="-285750" algn="l" defTabSz="1244600">
            <a:lnSpc>
              <a:spcPct val="90000"/>
            </a:lnSpc>
            <a:spcBef>
              <a:spcPct val="0"/>
            </a:spcBef>
            <a:spcAft>
              <a:spcPct val="15000"/>
            </a:spcAft>
            <a:buChar char="••"/>
          </a:pPr>
          <a:r>
            <a:rPr lang="en-US" sz="2800" kern="1200" dirty="0" smtClean="0"/>
            <a:t> He is</a:t>
          </a:r>
          <a:r>
            <a:rPr lang="en-US" sz="2800" b="1" i="1" kern="1200" dirty="0" smtClean="0"/>
            <a:t> able </a:t>
          </a:r>
          <a:r>
            <a:rPr lang="en-US" sz="2800" kern="1200" dirty="0" smtClean="0"/>
            <a:t>to run.</a:t>
          </a:r>
          <a:endParaRPr lang="en-US" sz="2800" kern="1200" dirty="0"/>
        </a:p>
      </dsp:txBody>
      <dsp:txXfrm>
        <a:off x="40" y="1578972"/>
        <a:ext cx="3845569" cy="2985187"/>
      </dsp:txXfrm>
    </dsp:sp>
    <dsp:sp modelId="{B6FEA397-9C8C-4C7F-B274-45953789C663}">
      <dsp:nvSpPr>
        <dsp:cNvPr id="0" name=""/>
        <dsp:cNvSpPr/>
      </dsp:nvSpPr>
      <dsp:spPr>
        <a:xfrm>
          <a:off x="4383989" y="61814"/>
          <a:ext cx="3845569" cy="151715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b="1" kern="1200" dirty="0" smtClean="0">
              <a:solidFill>
                <a:schemeClr val="tx1"/>
              </a:solidFill>
            </a:rPr>
            <a:t>Having power or ability to do a particular thing </a:t>
          </a:r>
          <a:endParaRPr lang="en-US" sz="3000" b="1" kern="1200" dirty="0">
            <a:solidFill>
              <a:schemeClr val="tx1"/>
            </a:solidFill>
          </a:endParaRPr>
        </a:p>
      </dsp:txBody>
      <dsp:txXfrm>
        <a:off x="4383989" y="61814"/>
        <a:ext cx="3845569" cy="1517158"/>
      </dsp:txXfrm>
    </dsp:sp>
    <dsp:sp modelId="{9CB0E18F-C512-4E3F-966F-448EF2FCD0E6}">
      <dsp:nvSpPr>
        <dsp:cNvPr id="0" name=""/>
        <dsp:cNvSpPr/>
      </dsp:nvSpPr>
      <dsp:spPr>
        <a:xfrm>
          <a:off x="4343419" y="1607451"/>
          <a:ext cx="3845569" cy="2985187"/>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Show your  teacher what you are </a:t>
          </a:r>
          <a:r>
            <a:rPr lang="en-US" sz="3000" b="1" i="1" kern="1200" dirty="0" smtClean="0"/>
            <a:t>capable</a:t>
          </a:r>
          <a:r>
            <a:rPr lang="en-US" sz="3000" kern="1200" dirty="0" smtClean="0"/>
            <a:t> of.</a:t>
          </a:r>
          <a:endParaRPr lang="en-US" sz="3000" kern="1200" dirty="0"/>
        </a:p>
        <a:p>
          <a:pPr marL="285750" lvl="1" indent="-285750" algn="l" defTabSz="1333500">
            <a:lnSpc>
              <a:spcPct val="90000"/>
            </a:lnSpc>
            <a:spcBef>
              <a:spcPct val="0"/>
            </a:spcBef>
            <a:spcAft>
              <a:spcPct val="15000"/>
            </a:spcAft>
            <a:buChar char="••"/>
          </a:pPr>
          <a:r>
            <a:rPr lang="en-US" sz="3000" kern="1200" dirty="0" smtClean="0"/>
            <a:t> He is </a:t>
          </a:r>
          <a:r>
            <a:rPr lang="en-US" sz="3000" b="1" i="1" kern="1200" dirty="0" smtClean="0"/>
            <a:t>capable</a:t>
          </a:r>
          <a:r>
            <a:rPr lang="en-US" sz="3000" kern="1200" dirty="0" smtClean="0"/>
            <a:t> of running three miles at a stretch.</a:t>
          </a:r>
          <a:endParaRPr lang="en-US" sz="3000" kern="1200" dirty="0"/>
        </a:p>
      </dsp:txBody>
      <dsp:txXfrm>
        <a:off x="4343419" y="1607451"/>
        <a:ext cx="3845569" cy="29851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531347"/>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lvl="0" algn="ctr" defTabSz="2178050">
            <a:lnSpc>
              <a:spcPct val="90000"/>
            </a:lnSpc>
            <a:spcBef>
              <a:spcPct val="0"/>
            </a:spcBef>
            <a:spcAft>
              <a:spcPct val="35000"/>
            </a:spcAft>
          </a:pPr>
          <a:r>
            <a:rPr lang="en-US" sz="4900" b="1" kern="1200" dirty="0" smtClean="0">
              <a:solidFill>
                <a:schemeClr val="tx1"/>
              </a:solidFill>
            </a:rPr>
            <a:t>Absolutely </a:t>
          </a:r>
          <a:endParaRPr lang="en-US" sz="4900" b="1" kern="1200" dirty="0">
            <a:solidFill>
              <a:schemeClr val="tx1"/>
            </a:solidFill>
          </a:endParaRPr>
        </a:p>
      </dsp:txBody>
      <dsp:txXfrm>
        <a:off x="40" y="531347"/>
        <a:ext cx="3845569" cy="1411200"/>
      </dsp:txXfrm>
    </dsp:sp>
    <dsp:sp modelId="{8726F949-B803-45F1-B7A6-823F012A6E20}">
      <dsp:nvSpPr>
        <dsp:cNvPr id="0" name=""/>
        <dsp:cNvSpPr/>
      </dsp:nvSpPr>
      <dsp:spPr>
        <a:xfrm>
          <a:off x="40" y="1942547"/>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Her argument was </a:t>
          </a:r>
          <a:r>
            <a:rPr lang="en-US" sz="2800" b="1" i="1" kern="1200" dirty="0" smtClean="0"/>
            <a:t>altogether</a:t>
          </a:r>
          <a:r>
            <a:rPr lang="en-US" sz="2800" kern="1200" dirty="0" smtClean="0"/>
            <a:t> wrong and illogical.</a:t>
          </a:r>
          <a:endParaRPr lang="en-US" sz="2800" kern="1200" dirty="0"/>
        </a:p>
      </dsp:txBody>
      <dsp:txXfrm>
        <a:off x="40" y="1942547"/>
        <a:ext cx="3845569" cy="2152080"/>
      </dsp:txXfrm>
    </dsp:sp>
    <dsp:sp modelId="{B6FEA397-9C8C-4C7F-B274-45953789C663}">
      <dsp:nvSpPr>
        <dsp:cNvPr id="0" name=""/>
        <dsp:cNvSpPr/>
      </dsp:nvSpPr>
      <dsp:spPr>
        <a:xfrm>
          <a:off x="4383989" y="531347"/>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lvl="0" algn="ctr" defTabSz="2178050">
            <a:lnSpc>
              <a:spcPct val="90000"/>
            </a:lnSpc>
            <a:spcBef>
              <a:spcPct val="0"/>
            </a:spcBef>
            <a:spcAft>
              <a:spcPct val="35000"/>
            </a:spcAft>
          </a:pPr>
          <a:r>
            <a:rPr lang="en-US" sz="4900" b="1" kern="1200" dirty="0" smtClean="0">
              <a:solidFill>
                <a:schemeClr val="tx1"/>
              </a:solidFill>
            </a:rPr>
            <a:t>Collectively</a:t>
          </a:r>
          <a:endParaRPr lang="en-US" sz="4900" b="1" kern="1200" dirty="0">
            <a:solidFill>
              <a:schemeClr val="tx1"/>
            </a:solidFill>
          </a:endParaRPr>
        </a:p>
      </dsp:txBody>
      <dsp:txXfrm>
        <a:off x="4383989" y="531347"/>
        <a:ext cx="3845569" cy="1411200"/>
      </dsp:txXfrm>
    </dsp:sp>
    <dsp:sp modelId="{9CB0E18F-C512-4E3F-966F-448EF2FCD0E6}">
      <dsp:nvSpPr>
        <dsp:cNvPr id="0" name=""/>
        <dsp:cNvSpPr/>
      </dsp:nvSpPr>
      <dsp:spPr>
        <a:xfrm>
          <a:off x="4343419" y="1963078"/>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The girls went to the refugee camps </a:t>
          </a:r>
          <a:r>
            <a:rPr lang="en-US" sz="2800" b="1" i="1" kern="1200" dirty="0" smtClean="0"/>
            <a:t>all together</a:t>
          </a:r>
          <a:r>
            <a:rPr lang="en-US" sz="4100" b="1" i="1" kern="1200" dirty="0" smtClean="0"/>
            <a:t>.</a:t>
          </a:r>
          <a:endParaRPr lang="en-US" sz="4100" b="1" i="1" kern="1200" dirty="0"/>
        </a:p>
      </dsp:txBody>
      <dsp:txXfrm>
        <a:off x="4343419" y="1963078"/>
        <a:ext cx="3845569" cy="21520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Unfavorable </a:t>
          </a:r>
          <a:endParaRPr lang="en-US" sz="4200" b="1" kern="1200" dirty="0">
            <a:solidFill>
              <a:schemeClr val="tx1"/>
            </a:solidFill>
          </a:endParaRPr>
        </a:p>
      </dsp:txBody>
      <dsp:txXfrm>
        <a:off x="40" y="631823"/>
        <a:ext cx="3845569" cy="1517688"/>
      </dsp:txXfrm>
    </dsp:sp>
    <dsp:sp modelId="{8726F949-B803-45F1-B7A6-823F012A6E20}">
      <dsp:nvSpPr>
        <dsp:cNvPr id="0" name=""/>
        <dsp:cNvSpPr/>
      </dsp:nvSpPr>
      <dsp:spPr>
        <a:xfrm>
          <a:off x="40"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I can no longer fight against </a:t>
          </a:r>
          <a:r>
            <a:rPr lang="en-US" sz="2800" b="1" i="1" kern="1200" dirty="0" smtClean="0"/>
            <a:t>adverse</a:t>
          </a:r>
          <a:r>
            <a:rPr lang="en-US" sz="2800" kern="1200" dirty="0" smtClean="0"/>
            <a:t> circumstances.</a:t>
          </a:r>
          <a:endParaRPr lang="en-US" sz="2800" kern="1200" dirty="0"/>
        </a:p>
      </dsp:txBody>
      <dsp:txXfrm>
        <a:off x="40" y="2149511"/>
        <a:ext cx="3845569" cy="1844640"/>
      </dsp:txXfrm>
    </dsp:sp>
    <dsp:sp modelId="{B6FEA397-9C8C-4C7F-B274-45953789C663}">
      <dsp:nvSpPr>
        <dsp:cNvPr id="0" name=""/>
        <dsp:cNvSpPr/>
      </dsp:nvSpPr>
      <dsp:spPr>
        <a:xfrm>
          <a:off x="4383989"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Opposed, disinclined</a:t>
          </a:r>
          <a:endParaRPr lang="en-US" sz="4200" b="1" kern="1200" dirty="0">
            <a:solidFill>
              <a:schemeClr val="tx1"/>
            </a:solidFill>
          </a:endParaRPr>
        </a:p>
      </dsp:txBody>
      <dsp:txXfrm>
        <a:off x="4383989" y="631823"/>
        <a:ext cx="3845569" cy="1517688"/>
      </dsp:txXfrm>
    </dsp:sp>
    <dsp:sp modelId="{9CB0E18F-C512-4E3F-966F-448EF2FCD0E6}">
      <dsp:nvSpPr>
        <dsp:cNvPr id="0" name=""/>
        <dsp:cNvSpPr/>
      </dsp:nvSpPr>
      <dsp:spPr>
        <a:xfrm>
          <a:off x="4343419" y="2167109"/>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He is </a:t>
          </a:r>
          <a:r>
            <a:rPr lang="en-US" sz="2800" b="1" i="1" kern="1200" dirty="0" smtClean="0"/>
            <a:t>averse</a:t>
          </a:r>
          <a:r>
            <a:rPr lang="en-US" sz="2800" kern="1200" dirty="0" smtClean="0"/>
            <a:t> to hard work.</a:t>
          </a:r>
          <a:endParaRPr lang="en-US" sz="4100" b="1" i="1" kern="1200" dirty="0"/>
        </a:p>
      </dsp:txBody>
      <dsp:txXfrm>
        <a:off x="4343419" y="2167109"/>
        <a:ext cx="3845569" cy="18446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411802"/>
          <a:ext cx="3845569" cy="144167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solidFill>
                <a:schemeClr val="tx1"/>
              </a:solidFill>
            </a:rPr>
            <a:t>Proper, suitable </a:t>
          </a:r>
          <a:endParaRPr lang="en-US" sz="4000" b="1" kern="1200" dirty="0">
            <a:solidFill>
              <a:schemeClr val="tx1"/>
            </a:solidFill>
          </a:endParaRPr>
        </a:p>
      </dsp:txBody>
      <dsp:txXfrm>
        <a:off x="40" y="411802"/>
        <a:ext cx="3845569" cy="1441670"/>
      </dsp:txXfrm>
    </dsp:sp>
    <dsp:sp modelId="{8726F949-B803-45F1-B7A6-823F012A6E20}">
      <dsp:nvSpPr>
        <dsp:cNvPr id="0" name=""/>
        <dsp:cNvSpPr/>
      </dsp:nvSpPr>
      <dsp:spPr>
        <a:xfrm>
          <a:off x="40" y="1853472"/>
          <a:ext cx="3845569" cy="2360699"/>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The principal made very </a:t>
          </a:r>
          <a:r>
            <a:rPr lang="en-US" sz="2800" b="1" i="1" kern="1200" dirty="0" smtClean="0"/>
            <a:t>apposite</a:t>
          </a:r>
          <a:r>
            <a:rPr lang="en-US" sz="2800" kern="1200" dirty="0" smtClean="0"/>
            <a:t> remarks on the necessity of technical education.</a:t>
          </a:r>
          <a:endParaRPr lang="en-US" sz="2800" kern="1200" dirty="0"/>
        </a:p>
      </dsp:txBody>
      <dsp:txXfrm>
        <a:off x="40" y="1853472"/>
        <a:ext cx="3845569" cy="2360699"/>
      </dsp:txXfrm>
    </dsp:sp>
    <dsp:sp modelId="{B6FEA397-9C8C-4C7F-B274-45953789C663}">
      <dsp:nvSpPr>
        <dsp:cNvPr id="0" name=""/>
        <dsp:cNvSpPr/>
      </dsp:nvSpPr>
      <dsp:spPr>
        <a:xfrm>
          <a:off x="4383989" y="411802"/>
          <a:ext cx="3845569" cy="144167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solidFill>
                <a:schemeClr val="tx1"/>
              </a:solidFill>
            </a:rPr>
            <a:t>Standing</a:t>
          </a:r>
          <a:r>
            <a:rPr lang="en-US" sz="4000" b="1" kern="1200" baseline="0" dirty="0" smtClean="0">
              <a:solidFill>
                <a:schemeClr val="tx1"/>
              </a:solidFill>
            </a:rPr>
            <a:t> in front, contrary</a:t>
          </a:r>
          <a:endParaRPr lang="en-US" sz="4000" b="1" kern="1200" dirty="0">
            <a:solidFill>
              <a:schemeClr val="tx1"/>
            </a:solidFill>
          </a:endParaRPr>
        </a:p>
      </dsp:txBody>
      <dsp:txXfrm>
        <a:off x="4383989" y="411802"/>
        <a:ext cx="3845569" cy="1441670"/>
      </dsp:txXfrm>
    </dsp:sp>
    <dsp:sp modelId="{9CB0E18F-C512-4E3F-966F-448EF2FCD0E6}">
      <dsp:nvSpPr>
        <dsp:cNvPr id="0" name=""/>
        <dsp:cNvSpPr/>
      </dsp:nvSpPr>
      <dsp:spPr>
        <a:xfrm>
          <a:off x="4343419" y="1875994"/>
          <a:ext cx="3845569" cy="2360699"/>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My house is </a:t>
          </a:r>
          <a:r>
            <a:rPr lang="en-US" sz="2800" b="1" i="1" kern="1200" dirty="0" smtClean="0"/>
            <a:t>opposite</a:t>
          </a:r>
          <a:r>
            <a:rPr lang="en-US" sz="2800" kern="1200" dirty="0" smtClean="0"/>
            <a:t> to the post office.</a:t>
          </a:r>
          <a:endParaRPr lang="en-US" sz="4100" b="1" i="1" kern="1200" dirty="0"/>
        </a:p>
      </dsp:txBody>
      <dsp:txXfrm>
        <a:off x="4343419" y="1875994"/>
        <a:ext cx="3845569" cy="2360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827356"/>
          <a:ext cx="3845569" cy="1346222"/>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en-US" sz="3700" b="1" kern="1200" dirty="0" smtClean="0">
              <a:solidFill>
                <a:schemeClr val="tx1"/>
              </a:solidFill>
            </a:rPr>
            <a:t>Self-Satisfied</a:t>
          </a:r>
          <a:endParaRPr lang="en-US" sz="3700" b="1" kern="1200" dirty="0">
            <a:solidFill>
              <a:schemeClr val="tx1"/>
            </a:solidFill>
          </a:endParaRPr>
        </a:p>
      </dsp:txBody>
      <dsp:txXfrm>
        <a:off x="40" y="827356"/>
        <a:ext cx="3845569" cy="1346222"/>
      </dsp:txXfrm>
    </dsp:sp>
    <dsp:sp modelId="{8726F949-B803-45F1-B7A6-823F012A6E20}">
      <dsp:nvSpPr>
        <dsp:cNvPr id="0" name=""/>
        <dsp:cNvSpPr/>
      </dsp:nvSpPr>
      <dsp:spPr>
        <a:xfrm>
          <a:off x="40" y="2173578"/>
          <a:ext cx="3845569" cy="16250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With a </a:t>
          </a:r>
          <a:r>
            <a:rPr lang="en-US" sz="2800" b="1" i="1" kern="1200" dirty="0" smtClean="0"/>
            <a:t>complacent</a:t>
          </a:r>
          <a:r>
            <a:rPr lang="en-US" sz="2800" kern="1200" dirty="0" smtClean="0"/>
            <a:t> smile, he turned down my advice.</a:t>
          </a:r>
          <a:endParaRPr lang="en-US" sz="2800" kern="1200" dirty="0"/>
        </a:p>
      </dsp:txBody>
      <dsp:txXfrm>
        <a:off x="40" y="2173578"/>
        <a:ext cx="3845569" cy="1625040"/>
      </dsp:txXfrm>
    </dsp:sp>
    <dsp:sp modelId="{EBD49F65-EBC3-45A6-9DAB-D7E300C0FF45}">
      <dsp:nvSpPr>
        <dsp:cNvPr id="0" name=""/>
        <dsp:cNvSpPr/>
      </dsp:nvSpPr>
      <dsp:spPr>
        <a:xfrm>
          <a:off x="4384030" y="815253"/>
          <a:ext cx="3845569" cy="1346222"/>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en-US" sz="3700" b="1" kern="1200" dirty="0" smtClean="0">
              <a:solidFill>
                <a:schemeClr val="tx1"/>
              </a:solidFill>
            </a:rPr>
            <a:t>Polite, Desirous to Please others</a:t>
          </a:r>
          <a:endParaRPr lang="en-US" sz="3700" b="1" kern="1200" dirty="0">
            <a:solidFill>
              <a:schemeClr val="tx1"/>
            </a:solidFill>
          </a:endParaRPr>
        </a:p>
      </dsp:txBody>
      <dsp:txXfrm>
        <a:off x="4384030" y="815253"/>
        <a:ext cx="3845569" cy="1346222"/>
      </dsp:txXfrm>
    </dsp:sp>
    <dsp:sp modelId="{DD945D87-E4FB-405D-AE27-60DDACDAAB28}">
      <dsp:nvSpPr>
        <dsp:cNvPr id="0" name=""/>
        <dsp:cNvSpPr/>
      </dsp:nvSpPr>
      <dsp:spPr>
        <a:xfrm>
          <a:off x="4383989" y="2173578"/>
          <a:ext cx="3845569" cy="16250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He is a</a:t>
          </a:r>
          <a:r>
            <a:rPr lang="en-US" sz="2800" b="1" i="1" kern="1200" baseline="0" dirty="0" smtClean="0"/>
            <a:t> complaisant </a:t>
          </a:r>
          <a:r>
            <a:rPr lang="en-US" sz="2800" kern="1200" baseline="0" dirty="0" smtClean="0"/>
            <a:t>friend. </a:t>
          </a:r>
          <a:endParaRPr lang="en-US" sz="2800" kern="1200" dirty="0"/>
        </a:p>
      </dsp:txBody>
      <dsp:txXfrm>
        <a:off x="4383989" y="2173578"/>
        <a:ext cx="3845569" cy="1625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531347"/>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lvl="0" algn="ctr" defTabSz="2178050">
            <a:lnSpc>
              <a:spcPct val="90000"/>
            </a:lnSpc>
            <a:spcBef>
              <a:spcPct val="0"/>
            </a:spcBef>
            <a:spcAft>
              <a:spcPct val="35000"/>
            </a:spcAft>
          </a:pPr>
          <a:r>
            <a:rPr lang="en-US" sz="4900" b="1" kern="1200" dirty="0" smtClean="0">
              <a:solidFill>
                <a:schemeClr val="tx1"/>
              </a:solidFill>
            </a:rPr>
            <a:t>Stop</a:t>
          </a:r>
          <a:endParaRPr lang="en-US" sz="4900" b="1" kern="1200" dirty="0">
            <a:solidFill>
              <a:schemeClr val="tx1"/>
            </a:solidFill>
          </a:endParaRPr>
        </a:p>
      </dsp:txBody>
      <dsp:txXfrm>
        <a:off x="40" y="531347"/>
        <a:ext cx="3845569" cy="1411200"/>
      </dsp:txXfrm>
    </dsp:sp>
    <dsp:sp modelId="{8726F949-B803-45F1-B7A6-823F012A6E20}">
      <dsp:nvSpPr>
        <dsp:cNvPr id="0" name=""/>
        <dsp:cNvSpPr/>
      </dsp:nvSpPr>
      <dsp:spPr>
        <a:xfrm>
          <a:off x="40" y="1942547"/>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The mechanic advised me to add </a:t>
          </a:r>
          <a:r>
            <a:rPr lang="en-US" sz="2800" b="1" i="1" kern="1200" dirty="0" smtClean="0"/>
            <a:t>brake</a:t>
          </a:r>
          <a:r>
            <a:rPr lang="en-US" sz="2800" kern="1200" dirty="0" smtClean="0"/>
            <a:t>  fluid to my car.</a:t>
          </a:r>
          <a:endParaRPr lang="en-US" sz="2800" kern="1200" dirty="0"/>
        </a:p>
      </dsp:txBody>
      <dsp:txXfrm>
        <a:off x="40" y="1942547"/>
        <a:ext cx="3845569" cy="2152080"/>
      </dsp:txXfrm>
    </dsp:sp>
    <dsp:sp modelId="{EBD49F65-EBC3-45A6-9DAB-D7E300C0FF45}">
      <dsp:nvSpPr>
        <dsp:cNvPr id="0" name=""/>
        <dsp:cNvSpPr/>
      </dsp:nvSpPr>
      <dsp:spPr>
        <a:xfrm>
          <a:off x="4384030" y="518660"/>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lvl="0" algn="ctr" defTabSz="2178050">
            <a:lnSpc>
              <a:spcPct val="90000"/>
            </a:lnSpc>
            <a:spcBef>
              <a:spcPct val="0"/>
            </a:spcBef>
            <a:spcAft>
              <a:spcPct val="35000"/>
            </a:spcAft>
          </a:pPr>
          <a:r>
            <a:rPr lang="en-US" sz="4900" b="1" kern="1200" dirty="0" smtClean="0">
              <a:solidFill>
                <a:schemeClr val="tx1"/>
              </a:solidFill>
            </a:rPr>
            <a:t>Come</a:t>
          </a:r>
          <a:r>
            <a:rPr lang="en-US" sz="4900" b="1" kern="1200" baseline="0" dirty="0" smtClean="0">
              <a:solidFill>
                <a:schemeClr val="tx1"/>
              </a:solidFill>
            </a:rPr>
            <a:t> apart</a:t>
          </a:r>
          <a:endParaRPr lang="en-US" sz="4900" b="1" kern="1200" dirty="0">
            <a:solidFill>
              <a:schemeClr val="tx1"/>
            </a:solidFill>
          </a:endParaRPr>
        </a:p>
      </dsp:txBody>
      <dsp:txXfrm>
        <a:off x="4384030" y="518660"/>
        <a:ext cx="3845569" cy="1411200"/>
      </dsp:txXfrm>
    </dsp:sp>
    <dsp:sp modelId="{DD945D87-E4FB-405D-AE27-60DDACDAAB28}">
      <dsp:nvSpPr>
        <dsp:cNvPr id="0" name=""/>
        <dsp:cNvSpPr/>
      </dsp:nvSpPr>
      <dsp:spPr>
        <a:xfrm>
          <a:off x="4383989" y="1942547"/>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During a commercial </a:t>
          </a:r>
          <a:r>
            <a:rPr lang="en-US" sz="2800" b="1" i="1" kern="1200" dirty="0" smtClean="0"/>
            <a:t>break</a:t>
          </a:r>
          <a:r>
            <a:rPr lang="en-US" sz="2800" kern="1200" dirty="0" smtClean="0"/>
            <a:t>, Marie lay on the floor. </a:t>
          </a:r>
          <a:endParaRPr lang="en-US" sz="2800" kern="1200" dirty="0"/>
        </a:p>
      </dsp:txBody>
      <dsp:txXfrm>
        <a:off x="4383989" y="1942547"/>
        <a:ext cx="3845569" cy="2152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Signal, Hint</a:t>
          </a:r>
          <a:endParaRPr lang="en-US" sz="4200" b="1" kern="1200" dirty="0">
            <a:solidFill>
              <a:schemeClr val="tx1"/>
            </a:solidFill>
          </a:endParaRPr>
        </a:p>
      </dsp:txBody>
      <dsp:txXfrm>
        <a:off x="40" y="631823"/>
        <a:ext cx="3845569" cy="1517688"/>
      </dsp:txXfrm>
    </dsp:sp>
    <dsp:sp modelId="{8726F949-B803-45F1-B7A6-823F012A6E20}">
      <dsp:nvSpPr>
        <dsp:cNvPr id="0" name=""/>
        <dsp:cNvSpPr/>
      </dsp:nvSpPr>
      <dsp:spPr>
        <a:xfrm>
          <a:off x="1" y="2228905"/>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This is my </a:t>
          </a:r>
          <a:r>
            <a:rPr lang="en-US" sz="2800" b="1" i="1" kern="1200" dirty="0" smtClean="0"/>
            <a:t>cue</a:t>
          </a:r>
          <a:r>
            <a:rPr lang="en-US" sz="2800" kern="1200" dirty="0" smtClean="0"/>
            <a:t>, I must now go on the stage.</a:t>
          </a:r>
          <a:endParaRPr lang="en-US" sz="2800" kern="1200" dirty="0"/>
        </a:p>
      </dsp:txBody>
      <dsp:txXfrm>
        <a:off x="1" y="2228905"/>
        <a:ext cx="3845569" cy="1844640"/>
      </dsp:txXfrm>
    </dsp:sp>
    <dsp:sp modelId="{EBD49F65-EBC3-45A6-9DAB-D7E300C0FF45}">
      <dsp:nvSpPr>
        <dsp:cNvPr id="0" name=""/>
        <dsp:cNvSpPr/>
      </dsp:nvSpPr>
      <dsp:spPr>
        <a:xfrm>
          <a:off x="4384030" y="618179"/>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Line of persons</a:t>
          </a:r>
          <a:endParaRPr lang="en-US" sz="4200" b="1" kern="1200" dirty="0">
            <a:solidFill>
              <a:schemeClr val="tx1"/>
            </a:solidFill>
          </a:endParaRPr>
        </a:p>
      </dsp:txBody>
      <dsp:txXfrm>
        <a:off x="4384030" y="618179"/>
        <a:ext cx="3845569" cy="1517688"/>
      </dsp:txXfrm>
    </dsp:sp>
    <dsp:sp modelId="{DD945D87-E4FB-405D-AE27-60DDACDAAB28}">
      <dsp:nvSpPr>
        <dsp:cNvPr id="0" name=""/>
        <dsp:cNvSpPr/>
      </dsp:nvSpPr>
      <dsp:spPr>
        <a:xfrm>
          <a:off x="4383989"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Wait at the end of the</a:t>
          </a:r>
          <a:r>
            <a:rPr lang="en-US" sz="2800" b="1" i="1" kern="1200" dirty="0" smtClean="0"/>
            <a:t> queue. </a:t>
          </a:r>
          <a:endParaRPr lang="en-US" sz="2800" b="1" i="1" kern="1200" dirty="0"/>
        </a:p>
      </dsp:txBody>
      <dsp:txXfrm>
        <a:off x="4383989" y="2149511"/>
        <a:ext cx="3845569" cy="1844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752281"/>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lvl="0" algn="ctr" defTabSz="1733550">
            <a:lnSpc>
              <a:spcPct val="90000"/>
            </a:lnSpc>
            <a:spcBef>
              <a:spcPct val="0"/>
            </a:spcBef>
            <a:spcAft>
              <a:spcPct val="35000"/>
            </a:spcAft>
          </a:pPr>
          <a:r>
            <a:rPr lang="en-US" sz="3900" b="1" kern="1200" smtClean="0">
              <a:solidFill>
                <a:schemeClr val="tx1"/>
              </a:solidFill>
            </a:rPr>
            <a:t>An openion(Noun</a:t>
          </a:r>
          <a:r>
            <a:rPr lang="en-US" sz="3900" b="1" kern="1200" dirty="0" smtClean="0">
              <a:solidFill>
                <a:schemeClr val="tx1"/>
              </a:solidFill>
            </a:rPr>
            <a:t>)</a:t>
          </a:r>
          <a:endParaRPr lang="en-US" sz="3900" b="1" kern="1200" dirty="0">
            <a:solidFill>
              <a:schemeClr val="tx1"/>
            </a:solidFill>
          </a:endParaRPr>
        </a:p>
      </dsp:txBody>
      <dsp:txXfrm>
        <a:off x="40" y="752281"/>
        <a:ext cx="3845569" cy="1408531"/>
      </dsp:txXfrm>
    </dsp:sp>
    <dsp:sp modelId="{8726F949-B803-45F1-B7A6-823F012A6E20}">
      <dsp:nvSpPr>
        <dsp:cNvPr id="0" name=""/>
        <dsp:cNvSpPr/>
      </dsp:nvSpPr>
      <dsp:spPr>
        <a:xfrm>
          <a:off x="40"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She turned a deaf ear to my </a:t>
          </a:r>
          <a:r>
            <a:rPr lang="en-US" sz="2800" b="1" i="1" kern="1200" dirty="0" smtClean="0"/>
            <a:t>advice</a:t>
          </a:r>
          <a:r>
            <a:rPr lang="en-US" sz="2800" kern="1200" dirty="0" smtClean="0"/>
            <a:t>.</a:t>
          </a:r>
          <a:endParaRPr lang="en-US" sz="2800" kern="1200" dirty="0"/>
        </a:p>
      </dsp:txBody>
      <dsp:txXfrm>
        <a:off x="40" y="2160813"/>
        <a:ext cx="3845569" cy="1712880"/>
      </dsp:txXfrm>
    </dsp:sp>
    <dsp:sp modelId="{EBD49F65-EBC3-45A6-9DAB-D7E300C0FF45}">
      <dsp:nvSpPr>
        <dsp:cNvPr id="0" name=""/>
        <dsp:cNvSpPr/>
      </dsp:nvSpPr>
      <dsp:spPr>
        <a:xfrm>
          <a:off x="4384030" y="739618"/>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lvl="0" algn="ctr" defTabSz="1733550">
            <a:lnSpc>
              <a:spcPct val="90000"/>
            </a:lnSpc>
            <a:spcBef>
              <a:spcPct val="0"/>
            </a:spcBef>
            <a:spcAft>
              <a:spcPct val="35000"/>
            </a:spcAft>
          </a:pPr>
          <a:r>
            <a:rPr lang="en-US" sz="3900" b="1" kern="1200" dirty="0" smtClean="0">
              <a:solidFill>
                <a:schemeClr val="tx1"/>
              </a:solidFill>
            </a:rPr>
            <a:t>To give Advice(Verb)</a:t>
          </a:r>
          <a:endParaRPr lang="en-US" sz="3900" b="1" kern="1200" dirty="0">
            <a:solidFill>
              <a:schemeClr val="tx1"/>
            </a:solidFill>
          </a:endParaRPr>
        </a:p>
      </dsp:txBody>
      <dsp:txXfrm>
        <a:off x="4384030" y="739618"/>
        <a:ext cx="3845569" cy="1408531"/>
      </dsp:txXfrm>
    </dsp:sp>
    <dsp:sp modelId="{DD945D87-E4FB-405D-AE27-60DDACDAAB28}">
      <dsp:nvSpPr>
        <dsp:cNvPr id="0" name=""/>
        <dsp:cNvSpPr/>
      </dsp:nvSpPr>
      <dsp:spPr>
        <a:xfrm>
          <a:off x="4383989"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 I advise you not to waste your time.</a:t>
          </a:r>
          <a:endParaRPr lang="en-US" sz="2800" kern="1200" dirty="0"/>
        </a:p>
      </dsp:txBody>
      <dsp:txXfrm>
        <a:off x="4383989" y="2160813"/>
        <a:ext cx="3845569" cy="1712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71437"/>
          <a:ext cx="3845569" cy="1482379"/>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a:lnSpc>
              <a:spcPct val="90000"/>
            </a:lnSpc>
            <a:spcBef>
              <a:spcPct val="0"/>
            </a:spcBef>
            <a:spcAft>
              <a:spcPct val="35000"/>
            </a:spcAft>
          </a:pPr>
          <a:r>
            <a:rPr lang="en-US" sz="4100" b="1" kern="1200" dirty="0" smtClean="0">
              <a:solidFill>
                <a:schemeClr val="tx1"/>
              </a:solidFill>
            </a:rPr>
            <a:t>Sleeping</a:t>
          </a:r>
          <a:r>
            <a:rPr lang="en-US" sz="4100" b="1" kern="1200" baseline="0" dirty="0" smtClean="0">
              <a:solidFill>
                <a:schemeClr val="tx1"/>
              </a:solidFill>
            </a:rPr>
            <a:t> place in a train</a:t>
          </a:r>
          <a:endParaRPr lang="en-US" sz="4100" b="1" kern="1200" dirty="0">
            <a:solidFill>
              <a:schemeClr val="tx1"/>
            </a:solidFill>
          </a:endParaRPr>
        </a:p>
      </dsp:txBody>
      <dsp:txXfrm>
        <a:off x="40" y="671437"/>
        <a:ext cx="3845569" cy="1482379"/>
      </dsp:txXfrm>
    </dsp:sp>
    <dsp:sp modelId="{8726F949-B803-45F1-B7A6-823F012A6E20}">
      <dsp:nvSpPr>
        <dsp:cNvPr id="0" name=""/>
        <dsp:cNvSpPr/>
      </dsp:nvSpPr>
      <dsp:spPr>
        <a:xfrm>
          <a:off x="40" y="2153817"/>
          <a:ext cx="3845569" cy="180072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 I got a </a:t>
          </a:r>
          <a:r>
            <a:rPr lang="en-US" sz="2800" b="1" i="1" kern="1200" baseline="0" dirty="0" smtClean="0"/>
            <a:t>berth</a:t>
          </a:r>
          <a:r>
            <a:rPr lang="en-US" sz="2800" kern="1200" baseline="0" dirty="0" smtClean="0"/>
            <a:t> reserved in a first class compartment.</a:t>
          </a:r>
          <a:endParaRPr lang="en-US" sz="2800" kern="1200" dirty="0"/>
        </a:p>
      </dsp:txBody>
      <dsp:txXfrm>
        <a:off x="40" y="2153817"/>
        <a:ext cx="3845569" cy="1800720"/>
      </dsp:txXfrm>
    </dsp:sp>
    <dsp:sp modelId="{EBD49F65-EBC3-45A6-9DAB-D7E300C0FF45}">
      <dsp:nvSpPr>
        <dsp:cNvPr id="0" name=""/>
        <dsp:cNvSpPr/>
      </dsp:nvSpPr>
      <dsp:spPr>
        <a:xfrm>
          <a:off x="4343419" y="587371"/>
          <a:ext cx="3845569" cy="1482379"/>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a:lnSpc>
              <a:spcPct val="90000"/>
            </a:lnSpc>
            <a:spcBef>
              <a:spcPct val="0"/>
            </a:spcBef>
            <a:spcAft>
              <a:spcPct val="35000"/>
            </a:spcAft>
          </a:pPr>
          <a:r>
            <a:rPr lang="en-US" sz="4100" b="1" kern="1200" dirty="0" smtClean="0">
              <a:solidFill>
                <a:schemeClr val="tx1"/>
              </a:solidFill>
            </a:rPr>
            <a:t>Coming</a:t>
          </a:r>
          <a:r>
            <a:rPr lang="en-US" sz="4100" b="1" kern="1200" baseline="0" dirty="0" smtClean="0">
              <a:solidFill>
                <a:schemeClr val="tx1"/>
              </a:solidFill>
            </a:rPr>
            <a:t> to life</a:t>
          </a:r>
          <a:endParaRPr lang="en-US" sz="4100" b="1" kern="1200" dirty="0">
            <a:solidFill>
              <a:schemeClr val="tx1"/>
            </a:solidFill>
          </a:endParaRPr>
        </a:p>
      </dsp:txBody>
      <dsp:txXfrm>
        <a:off x="4343419" y="587371"/>
        <a:ext cx="3845569" cy="1482379"/>
      </dsp:txXfrm>
    </dsp:sp>
    <dsp:sp modelId="{DD945D87-E4FB-405D-AE27-60DDACDAAB28}">
      <dsp:nvSpPr>
        <dsp:cNvPr id="0" name=""/>
        <dsp:cNvSpPr/>
      </dsp:nvSpPr>
      <dsp:spPr>
        <a:xfrm>
          <a:off x="4383989" y="2153817"/>
          <a:ext cx="3845569" cy="180072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She is a Russian by</a:t>
          </a:r>
          <a:r>
            <a:rPr lang="en-US" sz="2800" b="1" kern="1200" baseline="0" dirty="0" smtClean="0"/>
            <a:t> birth</a:t>
          </a:r>
          <a:r>
            <a:rPr lang="en-US" sz="2800" kern="1200" baseline="0" dirty="0" smtClean="0"/>
            <a:t>.</a:t>
          </a:r>
          <a:endParaRPr lang="en-US" sz="2800" kern="1200" dirty="0"/>
        </a:p>
      </dsp:txBody>
      <dsp:txXfrm>
        <a:off x="4383989" y="2153817"/>
        <a:ext cx="3845569" cy="1800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Underground</a:t>
          </a:r>
          <a:r>
            <a:rPr lang="en-US" sz="4200" b="1" kern="1200" baseline="0" dirty="0" smtClean="0">
              <a:solidFill>
                <a:schemeClr val="tx1"/>
              </a:solidFill>
            </a:rPr>
            <a:t> Room</a:t>
          </a:r>
          <a:endParaRPr lang="en-US" sz="4200" b="1" kern="1200" dirty="0">
            <a:solidFill>
              <a:schemeClr val="tx1"/>
            </a:solidFill>
          </a:endParaRPr>
        </a:p>
      </dsp:txBody>
      <dsp:txXfrm>
        <a:off x="40" y="631823"/>
        <a:ext cx="3845569" cy="1517688"/>
      </dsp:txXfrm>
    </dsp:sp>
    <dsp:sp modelId="{8726F949-B803-45F1-B7A6-823F012A6E20}">
      <dsp:nvSpPr>
        <dsp:cNvPr id="0" name=""/>
        <dsp:cNvSpPr/>
      </dsp:nvSpPr>
      <dsp:spPr>
        <a:xfrm>
          <a:off x="40"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Put the soft drink in the</a:t>
          </a:r>
          <a:r>
            <a:rPr lang="en-US" sz="2800" b="1" i="1" kern="1200" baseline="0" dirty="0" smtClean="0"/>
            <a:t> Cellar</a:t>
          </a:r>
          <a:r>
            <a:rPr lang="en-US" sz="2800" kern="1200" baseline="0" dirty="0" smtClean="0"/>
            <a:t>.</a:t>
          </a:r>
          <a:endParaRPr lang="en-US" sz="2800" kern="1200" dirty="0"/>
        </a:p>
      </dsp:txBody>
      <dsp:txXfrm>
        <a:off x="40" y="2149511"/>
        <a:ext cx="3845569" cy="1844640"/>
      </dsp:txXfrm>
    </dsp:sp>
    <dsp:sp modelId="{EBD49F65-EBC3-45A6-9DAB-D7E300C0FF45}">
      <dsp:nvSpPr>
        <dsp:cNvPr id="0" name=""/>
        <dsp:cNvSpPr/>
      </dsp:nvSpPr>
      <dsp:spPr>
        <a:xfrm>
          <a:off x="4343419" y="511182"/>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One</a:t>
          </a:r>
          <a:r>
            <a:rPr lang="en-US" sz="4200" b="1" kern="1200" baseline="0" dirty="0" smtClean="0">
              <a:solidFill>
                <a:schemeClr val="tx1"/>
              </a:solidFill>
            </a:rPr>
            <a:t> who Sells</a:t>
          </a:r>
          <a:endParaRPr lang="en-US" sz="4200" b="1" kern="1200" dirty="0">
            <a:solidFill>
              <a:schemeClr val="tx1"/>
            </a:solidFill>
          </a:endParaRPr>
        </a:p>
      </dsp:txBody>
      <dsp:txXfrm>
        <a:off x="4343419" y="511182"/>
        <a:ext cx="3845569" cy="1517688"/>
      </dsp:txXfrm>
    </dsp:sp>
    <dsp:sp modelId="{DD945D87-E4FB-405D-AE27-60DDACDAAB28}">
      <dsp:nvSpPr>
        <dsp:cNvPr id="0" name=""/>
        <dsp:cNvSpPr/>
      </dsp:nvSpPr>
      <dsp:spPr>
        <a:xfrm>
          <a:off x="4383989"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He</a:t>
          </a:r>
          <a:r>
            <a:rPr lang="en-US" sz="2800" kern="1200" baseline="0" dirty="0" smtClean="0"/>
            <a:t> is a </a:t>
          </a:r>
          <a:r>
            <a:rPr lang="en-US" sz="2800" b="1" i="1" kern="1200" baseline="0" dirty="0" smtClean="0"/>
            <a:t>fruit-Seller.</a:t>
          </a:r>
          <a:endParaRPr lang="en-US" sz="2800" b="1" i="1" kern="1200" dirty="0"/>
        </a:p>
      </dsp:txBody>
      <dsp:txXfrm>
        <a:off x="4383989" y="2149511"/>
        <a:ext cx="3845569" cy="1844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752281"/>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lvl="0" algn="ctr" defTabSz="1733550">
            <a:lnSpc>
              <a:spcPct val="90000"/>
            </a:lnSpc>
            <a:spcBef>
              <a:spcPct val="0"/>
            </a:spcBef>
            <a:spcAft>
              <a:spcPct val="35000"/>
            </a:spcAft>
          </a:pPr>
          <a:r>
            <a:rPr lang="en-US" sz="3900" b="1" kern="1200" dirty="0" smtClean="0">
              <a:solidFill>
                <a:schemeClr val="tx1"/>
              </a:solidFill>
            </a:rPr>
            <a:t>A</a:t>
          </a:r>
          <a:r>
            <a:rPr lang="en-US" sz="3900" b="1" kern="1200" baseline="0" dirty="0" smtClean="0">
              <a:solidFill>
                <a:schemeClr val="tx1"/>
              </a:solidFill>
            </a:rPr>
            <a:t> company of Singers</a:t>
          </a:r>
          <a:endParaRPr lang="en-US" sz="3900" b="1" kern="1200" dirty="0">
            <a:solidFill>
              <a:schemeClr val="tx1"/>
            </a:solidFill>
          </a:endParaRPr>
        </a:p>
      </dsp:txBody>
      <dsp:txXfrm>
        <a:off x="40" y="752281"/>
        <a:ext cx="3845569" cy="1408531"/>
      </dsp:txXfrm>
    </dsp:sp>
    <dsp:sp modelId="{8726F949-B803-45F1-B7A6-823F012A6E20}">
      <dsp:nvSpPr>
        <dsp:cNvPr id="0" name=""/>
        <dsp:cNvSpPr/>
      </dsp:nvSpPr>
      <dsp:spPr>
        <a:xfrm>
          <a:off x="40"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He is a member of the Cambridge </a:t>
          </a:r>
          <a:r>
            <a:rPr lang="en-US" sz="2800" b="1" i="1" kern="1200" baseline="0" dirty="0" smtClean="0"/>
            <a:t>Choir</a:t>
          </a:r>
          <a:r>
            <a:rPr lang="en-US" sz="2800" kern="1200" baseline="0" dirty="0" smtClean="0"/>
            <a:t>.</a:t>
          </a:r>
          <a:endParaRPr lang="en-US" sz="2800" kern="1200" dirty="0"/>
        </a:p>
      </dsp:txBody>
      <dsp:txXfrm>
        <a:off x="40" y="2160813"/>
        <a:ext cx="3845569" cy="1712880"/>
      </dsp:txXfrm>
    </dsp:sp>
    <dsp:sp modelId="{EBD49F65-EBC3-45A6-9DAB-D7E300C0FF45}">
      <dsp:nvSpPr>
        <dsp:cNvPr id="0" name=""/>
        <dsp:cNvSpPr/>
      </dsp:nvSpPr>
      <dsp:spPr>
        <a:xfrm>
          <a:off x="4343419" y="640317"/>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lvl="0" algn="ctr" defTabSz="1733550">
            <a:lnSpc>
              <a:spcPct val="90000"/>
            </a:lnSpc>
            <a:spcBef>
              <a:spcPct val="0"/>
            </a:spcBef>
            <a:spcAft>
              <a:spcPct val="35000"/>
            </a:spcAft>
          </a:pPr>
          <a:r>
            <a:rPr lang="en-US" sz="3900" b="1" kern="1200" dirty="0" smtClean="0">
              <a:solidFill>
                <a:schemeClr val="tx1"/>
              </a:solidFill>
            </a:rPr>
            <a:t>Twenty-four sheets of paper</a:t>
          </a:r>
          <a:endParaRPr lang="en-US" sz="3900" b="1" kern="1200" dirty="0">
            <a:solidFill>
              <a:schemeClr val="tx1"/>
            </a:solidFill>
          </a:endParaRPr>
        </a:p>
      </dsp:txBody>
      <dsp:txXfrm>
        <a:off x="4343419" y="640317"/>
        <a:ext cx="3845569" cy="1408531"/>
      </dsp:txXfrm>
    </dsp:sp>
    <dsp:sp modelId="{DD945D87-E4FB-405D-AE27-60DDACDAAB28}">
      <dsp:nvSpPr>
        <dsp:cNvPr id="0" name=""/>
        <dsp:cNvSpPr/>
      </dsp:nvSpPr>
      <dsp:spPr>
        <a:xfrm>
          <a:off x="4383989"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i="1" kern="1200" dirty="0" smtClean="0"/>
            <a:t> </a:t>
          </a:r>
          <a:r>
            <a:rPr lang="en-US" sz="2800" b="0" i="0" kern="1200" dirty="0" smtClean="0"/>
            <a:t>I</a:t>
          </a:r>
          <a:r>
            <a:rPr lang="en-US" sz="2800" b="1" i="1" kern="1200" dirty="0" smtClean="0"/>
            <a:t> </a:t>
          </a:r>
          <a:r>
            <a:rPr lang="en-US" sz="2800" b="0" i="0" kern="1200" dirty="0" smtClean="0"/>
            <a:t>have used one </a:t>
          </a:r>
          <a:r>
            <a:rPr lang="en-US" sz="2800" b="1" i="1" kern="1200" dirty="0" smtClean="0"/>
            <a:t>Quire</a:t>
          </a:r>
          <a:r>
            <a:rPr lang="en-US" sz="2800" kern="1200" dirty="0" smtClean="0"/>
            <a:t> of paper today.</a:t>
          </a:r>
          <a:r>
            <a:rPr lang="en-US" sz="2800" b="1" i="1" kern="1200" dirty="0" smtClean="0"/>
            <a:t> </a:t>
          </a:r>
          <a:endParaRPr lang="en-US" sz="2800" b="1" i="1" kern="1200" dirty="0"/>
        </a:p>
      </dsp:txBody>
      <dsp:txXfrm>
        <a:off x="4383989" y="2160813"/>
        <a:ext cx="3845569" cy="17128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4596C4C-4CD9-4FEF-B006-C2B683C573A0}" type="datetimeFigureOut">
              <a:rPr lang="en-US" smtClean="0"/>
              <a:pPr/>
              <a:t>7/3/2018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656B46FE-2869-47AA-921B-6404B7A1CA73}" type="slidenum">
              <a:rPr lang="en-US" smtClean="0"/>
              <a:pPr/>
              <a:t>‹#›</a:t>
            </a:fld>
            <a:endParaRPr lang="en-US"/>
          </a:p>
        </p:txBody>
      </p:sp>
    </p:spTree>
    <p:extLst>
      <p:ext uri="{BB962C8B-B14F-4D97-AF65-F5344CB8AC3E}">
        <p14:creationId xmlns="" xmlns:p14="http://schemas.microsoft.com/office/powerpoint/2010/main" val="21989951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7/3/2018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49D0DD-221B-46C6-BC2D-C3B0DDFA5556}" type="datetimeFigureOut">
              <a:rPr lang="en-US" smtClean="0"/>
              <a:pPr/>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49D0DD-221B-46C6-BC2D-C3B0DDFA5556}"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49D0DD-221B-46C6-BC2D-C3B0DDFA5556}" type="datetimeFigureOut">
              <a:rPr lang="en-US" smtClean="0"/>
              <a:pPr/>
              <a:t>7/3/2018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49D0DD-221B-46C6-BC2D-C3B0DDFA5556}" type="datetimeFigureOut">
              <a:rPr lang="en-US" smtClean="0"/>
              <a:pPr/>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9D0DD-221B-46C6-BC2D-C3B0DDFA5556}" type="datetimeFigureOut">
              <a:rPr lang="en-US" smtClean="0"/>
              <a:pPr/>
              <a:t>7/3/2018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49D0DD-221B-46C6-BC2D-C3B0DDFA5556}" type="datetimeFigureOut">
              <a:rPr lang="en-US" smtClean="0"/>
              <a:pPr/>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9A483-A467-4900-BCC4-B2F43B5C1184}"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349D0DD-221B-46C6-BC2D-C3B0DDFA5556}" type="datetimeFigureOut">
              <a:rPr lang="en-US" smtClean="0"/>
              <a:pPr/>
              <a:t>7/3/2018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449A483-A467-4900-BCC4-B2F43B5C118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349D0DD-221B-46C6-BC2D-C3B0DDFA5556}" type="datetimeFigureOut">
              <a:rPr lang="en-US" smtClean="0"/>
              <a:pPr/>
              <a:t>7/3/2018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449A483-A467-4900-BCC4-B2F43B5C11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diagramLayout" Target="../diagrams/layout9.xml"/><Relationship Id="rId7" Type="http://schemas.openxmlformats.org/officeDocument/2006/relationships/diagramLayout" Target="../diagrams/layout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openxmlformats.org/officeDocument/2006/relationships/diagramData" Target="../diagrams/data10.xml"/><Relationship Id="rId11" Type="http://schemas.microsoft.com/office/2007/relationships/diagramDrawing" Target="../diagrams/drawing10.xml"/><Relationship Id="rId5" Type="http://schemas.openxmlformats.org/officeDocument/2006/relationships/diagramColors" Target="../diagrams/colors9.xml"/><Relationship Id="rId10" Type="http://schemas.microsoft.com/office/2007/relationships/diagramDrawing" Target="../diagrams/drawing9.xml"/><Relationship Id="rId4" Type="http://schemas.openxmlformats.org/officeDocument/2006/relationships/diagramQuickStyle" Target="../diagrams/quickStyle9.xml"/><Relationship Id="rId9"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diagramLayout" Target="../diagrams/layout11.xml"/><Relationship Id="rId7" Type="http://schemas.openxmlformats.org/officeDocument/2006/relationships/diagramLayout" Target="../diagrams/layout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microsoft.com/office/2007/relationships/diagramDrawing" Target="../diagrams/drawing12.xml"/><Relationship Id="rId5" Type="http://schemas.openxmlformats.org/officeDocument/2006/relationships/diagramColors" Target="../diagrams/colors11.xml"/><Relationship Id="rId10" Type="http://schemas.microsoft.com/office/2007/relationships/diagramDrawing" Target="../diagrams/drawing11.xml"/><Relationship Id="rId4" Type="http://schemas.openxmlformats.org/officeDocument/2006/relationships/diagramQuickStyle" Target="../diagrams/quickStyle11.xml"/><Relationship Id="rId9" Type="http://schemas.openxmlformats.org/officeDocument/2006/relationships/diagramColors" Target="../diagrams/colors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
            </a:r>
            <a:br>
              <a:rPr lang="en-US" sz="3200" dirty="0" smtClean="0"/>
            </a:br>
            <a:r>
              <a:rPr lang="en-US" sz="3200" dirty="0" smtClean="0"/>
              <a:t>	UAP</a:t>
            </a:r>
            <a:r>
              <a:rPr lang="en-US" sz="2000" dirty="0" smtClean="0"/>
              <a:t/>
            </a:r>
            <a:br>
              <a:rPr lang="en-US" sz="2000" dirty="0" smtClean="0"/>
            </a:br>
            <a:r>
              <a:rPr lang="en-US" sz="2000" dirty="0" smtClean="0"/>
              <a:t>	</a:t>
            </a:r>
            <a:endParaRPr lang="en-US" sz="2000" dirty="0"/>
          </a:p>
        </p:txBody>
      </p:sp>
      <p:sp>
        <p:nvSpPr>
          <p:cNvPr id="3" name="Subtitle 2"/>
          <p:cNvSpPr>
            <a:spLocks noGrp="1"/>
          </p:cNvSpPr>
          <p:nvPr>
            <p:ph type="subTitle" idx="1"/>
          </p:nvPr>
        </p:nvSpPr>
        <p:spPr>
          <a:xfrm>
            <a:off x="685800" y="1295400"/>
            <a:ext cx="8077200" cy="2033016"/>
          </a:xfrm>
        </p:spPr>
        <p:txBody>
          <a:bodyPr anchor="t"/>
          <a:lstStyle/>
          <a:p>
            <a:r>
              <a:rPr lang="en-US" sz="4400" dirty="0" smtClean="0"/>
              <a:t>Commonly Confused </a:t>
            </a:r>
            <a:r>
              <a:rPr lang="en-US" sz="4400" dirty="0" smtClean="0"/>
              <a:t>Words/ </a:t>
            </a:r>
          </a:p>
          <a:p>
            <a:r>
              <a:rPr lang="en-US" sz="4400" dirty="0" smtClean="0"/>
              <a:t>Homophones (Mod:08)</a:t>
            </a:r>
            <a:endParaRPr lang="en-US" sz="4400" dirty="0" smtClean="0"/>
          </a:p>
          <a:p>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Choir and Quire </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Cite, Site and Sight</a:t>
            </a:r>
            <a:endParaRPr lang="en-US" dirty="0"/>
          </a:p>
        </p:txBody>
      </p:sp>
      <p:graphicFrame>
        <p:nvGraphicFramePr>
          <p:cNvPr id="5" name="Content Placeholder 4"/>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0" y="1447800"/>
          <a:ext cx="9144000" cy="541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458200" cy="1252728"/>
          </a:xfrm>
        </p:spPr>
        <p:txBody>
          <a:bodyPr>
            <a:normAutofit/>
          </a:bodyPr>
          <a:lstStyle/>
          <a:p>
            <a:r>
              <a:rPr lang="en-US" dirty="0" smtClean="0"/>
              <a:t>       Censer, Censor and Censure</a:t>
            </a:r>
            <a:endParaRPr lang="en-US" dirty="0"/>
          </a:p>
        </p:txBody>
      </p:sp>
      <p:graphicFrame>
        <p:nvGraphicFramePr>
          <p:cNvPr id="5" name="Content Placeholder 4"/>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0" y="1447800"/>
          <a:ext cx="9144000" cy="541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Exercise#01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Ahmed was _____ to sign up for  the course when he discovered that it had_____ closed          </a:t>
            </a:r>
            <a:r>
              <a:rPr lang="en-US" b="1" i="1" dirty="0" smtClean="0"/>
              <a:t>( all ready, already) </a:t>
            </a:r>
            <a:r>
              <a:rPr lang="en-US" dirty="0" smtClean="0"/>
              <a:t>.</a:t>
            </a:r>
          </a:p>
          <a:p>
            <a:r>
              <a:rPr lang="en-US" dirty="0" smtClean="0"/>
              <a:t> Hassan was a poor driver, would always____ at the last minute and usually____ the speed limit as well</a:t>
            </a:r>
            <a:r>
              <a:rPr lang="en-US" b="1" i="1" dirty="0" smtClean="0"/>
              <a:t>. (brake, break)</a:t>
            </a:r>
          </a:p>
          <a:p>
            <a:r>
              <a:rPr lang="en-US" b="1" i="1" dirty="0" smtClean="0"/>
              <a:t> </a:t>
            </a:r>
            <a:r>
              <a:rPr lang="en-US" dirty="0" smtClean="0"/>
              <a:t>Scientists have studied_____ of large quantities on lab animals but have yet to learn how similar amounts_____ human beings.</a:t>
            </a:r>
            <a:r>
              <a:rPr lang="en-US" b="1" i="1" dirty="0" smtClean="0"/>
              <a:t> (affect, effect)</a:t>
            </a: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Exercise#01</a:t>
            </a:r>
            <a:endParaRPr lang="en-US" dirty="0"/>
          </a:p>
        </p:txBody>
      </p:sp>
      <p:sp>
        <p:nvSpPr>
          <p:cNvPr id="3" name="Content Placeholder 2"/>
          <p:cNvSpPr>
            <a:spLocks noGrp="1"/>
          </p:cNvSpPr>
          <p:nvPr>
            <p:ph idx="1"/>
          </p:nvPr>
        </p:nvSpPr>
        <p:spPr/>
        <p:txBody>
          <a:bodyPr/>
          <a:lstStyle/>
          <a:p>
            <a:r>
              <a:rPr lang="en-US" dirty="0" smtClean="0"/>
              <a:t> Most people think the library is____ a good place to study, but I find the extreme____ distracting. </a:t>
            </a:r>
            <a:r>
              <a:rPr lang="en-US" b="1" i="1" dirty="0" smtClean="0"/>
              <a:t>(quite, quiet)</a:t>
            </a:r>
          </a:p>
          <a:p>
            <a:r>
              <a:rPr lang="en-US" dirty="0" smtClean="0"/>
              <a:t> _________ those books on the table. I plan to use these magazines stacked_____ me while doing my research paper. (</a:t>
            </a:r>
            <a:r>
              <a:rPr lang="en-US" b="1" i="1" dirty="0" smtClean="0"/>
              <a:t>beside, besides)</a:t>
            </a:r>
            <a:endParaRPr lang="en-US" b="1"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Homophones Exercise#02</a:t>
            </a:r>
            <a:endParaRPr lang="en-US" dirty="0"/>
          </a:p>
        </p:txBody>
      </p:sp>
      <p:sp>
        <p:nvSpPr>
          <p:cNvPr id="3" name="Content Placeholder 2"/>
          <p:cNvSpPr>
            <a:spLocks noGrp="1"/>
          </p:cNvSpPr>
          <p:nvPr>
            <p:ph idx="1"/>
          </p:nvPr>
        </p:nvSpPr>
        <p:spPr/>
        <p:txBody>
          <a:bodyPr/>
          <a:lstStyle/>
          <a:p>
            <a:r>
              <a:rPr lang="en-US" b="1" dirty="0" smtClean="0"/>
              <a:t>Rewrite this paragraph, using the correct words in place of those which are </a:t>
            </a:r>
            <a:r>
              <a:rPr lang="en-US" b="1" i="1" dirty="0" smtClean="0"/>
              <a:t>wrongly spelt.</a:t>
            </a:r>
          </a:p>
          <a:p>
            <a:r>
              <a:rPr lang="en-US" dirty="0" smtClean="0"/>
              <a:t> Last weak Mother  thought  that he would like to go for sale on the see. She herd that too boatmen had just maid there boat ready, so she went down to the key, where she did knot have to weight long, for the tied was write inn.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Exercise#02</a:t>
            </a:r>
            <a:endParaRPr lang="en-US" dirty="0"/>
          </a:p>
        </p:txBody>
      </p:sp>
      <p:sp>
        <p:nvSpPr>
          <p:cNvPr id="3" name="Content Placeholder 2"/>
          <p:cNvSpPr>
            <a:spLocks noGrp="1"/>
          </p:cNvSpPr>
          <p:nvPr>
            <p:ph idx="1"/>
          </p:nvPr>
        </p:nvSpPr>
        <p:spPr/>
        <p:txBody>
          <a:bodyPr/>
          <a:lstStyle/>
          <a:p>
            <a:pPr marL="633222" indent="-514350">
              <a:buFont typeface="+mj-lt"/>
              <a:buAutoNum type="arabicParenR"/>
            </a:pPr>
            <a:r>
              <a:rPr lang="en-US" dirty="0" smtClean="0"/>
              <a:t>The children watched the ____ taking off from the runway. (</a:t>
            </a:r>
            <a:r>
              <a:rPr lang="en-US" b="1" i="1" dirty="0" smtClean="0"/>
              <a:t>plain, plane)</a:t>
            </a:r>
          </a:p>
          <a:p>
            <a:pPr marL="633222" indent="-514350">
              <a:buFont typeface="+mj-lt"/>
              <a:buAutoNum type="arabicParenR"/>
            </a:pPr>
            <a:r>
              <a:rPr lang="en-US" dirty="0" smtClean="0"/>
              <a:t>We_____ wet clothes to squeeze the water out of them. (</a:t>
            </a:r>
            <a:r>
              <a:rPr lang="en-US" b="1" i="1" dirty="0" smtClean="0"/>
              <a:t>ring, wring)  </a:t>
            </a:r>
          </a:p>
          <a:p>
            <a:pPr marL="633222" indent="-514350">
              <a:buFont typeface="+mj-lt"/>
              <a:buAutoNum type="arabicParenR"/>
            </a:pPr>
            <a:r>
              <a:rPr lang="en-US" dirty="0" smtClean="0"/>
              <a:t> A good housewife is careful to avoid___. (</a:t>
            </a:r>
            <a:r>
              <a:rPr lang="en-US" b="1" i="1" dirty="0" smtClean="0"/>
              <a:t>waste, waist)</a:t>
            </a:r>
          </a:p>
          <a:p>
            <a:pPr marL="633222" indent="-514350">
              <a:buFont typeface="+mj-lt"/>
              <a:buAutoNum type="arabicParenR"/>
            </a:pPr>
            <a:r>
              <a:rPr lang="en-US" dirty="0" smtClean="0"/>
              <a:t> The full-back had strained a ____ and was unable to play.(</a:t>
            </a:r>
            <a:r>
              <a:rPr lang="en-US" b="1" i="1" dirty="0" smtClean="0"/>
              <a:t>mussel, muscle)</a:t>
            </a:r>
            <a:endParaRPr lang="en-US" b="1"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Exercise#02</a:t>
            </a:r>
            <a:endParaRPr lang="en-US" dirty="0"/>
          </a:p>
        </p:txBody>
      </p:sp>
      <p:sp>
        <p:nvSpPr>
          <p:cNvPr id="3" name="Content Placeholder 2"/>
          <p:cNvSpPr>
            <a:spLocks noGrp="1"/>
          </p:cNvSpPr>
          <p:nvPr>
            <p:ph idx="1"/>
          </p:nvPr>
        </p:nvSpPr>
        <p:spPr/>
        <p:txBody>
          <a:bodyPr/>
          <a:lstStyle/>
          <a:p>
            <a:r>
              <a:rPr lang="en-US" dirty="0" smtClean="0">
                <a:solidFill>
                  <a:srgbClr val="FFC000"/>
                </a:solidFill>
              </a:rPr>
              <a:t> </a:t>
            </a:r>
            <a:r>
              <a:rPr lang="en-US" dirty="0" smtClean="0"/>
              <a:t>Judy  asked for another______ of cake</a:t>
            </a:r>
            <a:r>
              <a:rPr lang="en-US" b="1" i="1" dirty="0" smtClean="0"/>
              <a:t>.(piece, peace)</a:t>
            </a:r>
          </a:p>
          <a:p>
            <a:r>
              <a:rPr lang="en-US" dirty="0" smtClean="0"/>
              <a:t> We waited an___ for____ dinner.(</a:t>
            </a:r>
            <a:r>
              <a:rPr lang="en-US" b="1" i="1" dirty="0" smtClean="0"/>
              <a:t>our, hour)</a:t>
            </a:r>
          </a:p>
          <a:p>
            <a:r>
              <a:rPr lang="en-US" dirty="0" smtClean="0"/>
              <a:t> Wilson had just eaten a large___ bun.(</a:t>
            </a:r>
            <a:r>
              <a:rPr lang="en-US" b="1" i="1" dirty="0" smtClean="0"/>
              <a:t>currant, current)</a:t>
            </a:r>
          </a:p>
          <a:p>
            <a:r>
              <a:rPr lang="en-US" dirty="0" smtClean="0"/>
              <a:t> The horse’s_____ was plaited with gaily colored ribbons.(</a:t>
            </a:r>
            <a:r>
              <a:rPr lang="en-US" b="1" i="1" dirty="0" smtClean="0"/>
              <a:t>main, mane)</a:t>
            </a:r>
          </a:p>
          <a:p>
            <a:r>
              <a:rPr lang="en-US" dirty="0" smtClean="0"/>
              <a:t> Ann likes to ___ every apple she eats.(</a:t>
            </a:r>
            <a:r>
              <a:rPr lang="en-US" b="1" i="1" dirty="0" smtClean="0"/>
              <a:t>peal, peel)</a:t>
            </a:r>
            <a:endParaRPr lang="en-US" b="1"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Exercise#02</a:t>
            </a:r>
            <a:endParaRPr lang="en-US" dirty="0"/>
          </a:p>
        </p:txBody>
      </p:sp>
      <p:sp>
        <p:nvSpPr>
          <p:cNvPr id="3" name="Content Placeholder 2"/>
          <p:cNvSpPr>
            <a:spLocks noGrp="1"/>
          </p:cNvSpPr>
          <p:nvPr>
            <p:ph idx="1"/>
          </p:nvPr>
        </p:nvSpPr>
        <p:spPr/>
        <p:txBody>
          <a:bodyPr/>
          <a:lstStyle/>
          <a:p>
            <a:r>
              <a:rPr lang="en-US" dirty="0" smtClean="0"/>
              <a:t> We took the shortest____ to London</a:t>
            </a:r>
            <a:r>
              <a:rPr lang="en-US" b="1" i="1" dirty="0" smtClean="0"/>
              <a:t>.(root, route)</a:t>
            </a:r>
            <a:endParaRPr lang="en-US" b="1"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Exercise#03</a:t>
            </a:r>
            <a:endParaRPr lang="en-US" dirty="0"/>
          </a:p>
        </p:txBody>
      </p:sp>
      <p:sp>
        <p:nvSpPr>
          <p:cNvPr id="3" name="Content Placeholder 2"/>
          <p:cNvSpPr>
            <a:spLocks noGrp="1"/>
          </p:cNvSpPr>
          <p:nvPr>
            <p:ph idx="1"/>
          </p:nvPr>
        </p:nvSpPr>
        <p:spPr/>
        <p:txBody>
          <a:bodyPr/>
          <a:lstStyle/>
          <a:p>
            <a:r>
              <a:rPr lang="en-US" dirty="0" smtClean="0"/>
              <a:t> The daring____ swam out to the___ which was moored some distance from the shore</a:t>
            </a:r>
            <a:r>
              <a:rPr lang="en-US" b="1" i="1" dirty="0" smtClean="0"/>
              <a:t>.(buoy, boy)</a:t>
            </a:r>
          </a:p>
          <a:p>
            <a:r>
              <a:rPr lang="en-US" dirty="0" smtClean="0"/>
              <a:t> The grass on the race____ is rather___. </a:t>
            </a:r>
            <a:r>
              <a:rPr lang="en-US" b="1" i="1" dirty="0" smtClean="0"/>
              <a:t>(course, coarse)</a:t>
            </a:r>
          </a:p>
          <a:p>
            <a:r>
              <a:rPr lang="en-US" dirty="0" smtClean="0"/>
              <a:t> We shall have to buy a new___ for the boat before we advertise it for____. </a:t>
            </a:r>
            <a:r>
              <a:rPr lang="en-US" b="1" i="1" dirty="0" smtClean="0"/>
              <a:t>(sail, sale)</a:t>
            </a:r>
          </a:p>
          <a:p>
            <a:r>
              <a:rPr lang="en-US" dirty="0" smtClean="0"/>
              <a:t> The cross-country runner vaulted over the___ in fine___. (</a:t>
            </a:r>
            <a:r>
              <a:rPr lang="en-US" b="1" i="1" dirty="0" smtClean="0"/>
              <a:t>style, stile)</a:t>
            </a:r>
            <a:endParaRPr lang="en-US"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Homonyms</a:t>
            </a:r>
            <a:endParaRPr lang="en-US" dirty="0"/>
          </a:p>
        </p:txBody>
      </p:sp>
      <p:sp>
        <p:nvSpPr>
          <p:cNvPr id="3" name="Content Placeholder 2"/>
          <p:cNvSpPr>
            <a:spLocks noGrp="1"/>
          </p:cNvSpPr>
          <p:nvPr>
            <p:ph idx="1"/>
          </p:nvPr>
        </p:nvSpPr>
        <p:spPr/>
        <p:txBody>
          <a:bodyPr/>
          <a:lstStyle/>
          <a:p>
            <a:r>
              <a:rPr lang="en-US" dirty="0" smtClean="0"/>
              <a:t>Homonyms are words that have the same sounds but different meanings and spellings.</a:t>
            </a:r>
          </a:p>
          <a:p>
            <a:r>
              <a:rPr lang="en-US" b="1" i="1" dirty="0" smtClean="0"/>
              <a:t>Such as :-</a:t>
            </a:r>
          </a:p>
          <a:p>
            <a:pPr lvl="3"/>
            <a:r>
              <a:rPr lang="en-US" sz="2800" dirty="0" smtClean="0"/>
              <a:t> Brake and Break</a:t>
            </a:r>
          </a:p>
          <a:p>
            <a:pPr lvl="3"/>
            <a:r>
              <a:rPr lang="en-US" sz="2800" dirty="0" smtClean="0"/>
              <a:t> All ready and Already</a:t>
            </a:r>
          </a:p>
          <a:p>
            <a:pPr lvl="3"/>
            <a:r>
              <a:rPr lang="en-US" sz="2800" dirty="0" smtClean="0"/>
              <a:t> Beside and Besides</a:t>
            </a:r>
          </a:p>
          <a:p>
            <a:pPr lvl="3"/>
            <a:r>
              <a:rPr lang="en-US" sz="2800" dirty="0" smtClean="0"/>
              <a:t> quite and quiet </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Exercise#03</a:t>
            </a:r>
            <a:endParaRPr lang="en-US" dirty="0"/>
          </a:p>
        </p:txBody>
      </p:sp>
      <p:sp>
        <p:nvSpPr>
          <p:cNvPr id="3" name="Content Placeholder 2"/>
          <p:cNvSpPr>
            <a:spLocks noGrp="1"/>
          </p:cNvSpPr>
          <p:nvPr>
            <p:ph idx="1"/>
          </p:nvPr>
        </p:nvSpPr>
        <p:spPr/>
        <p:txBody>
          <a:bodyPr/>
          <a:lstStyle/>
          <a:p>
            <a:r>
              <a:rPr lang="en-US" dirty="0" smtClean="0"/>
              <a:t>Mother __ that Sandra had bought a___ dress. </a:t>
            </a:r>
            <a:r>
              <a:rPr lang="en-US" b="1" i="1" dirty="0" smtClean="0"/>
              <a:t>(new, knew)</a:t>
            </a:r>
          </a:p>
          <a:p>
            <a:r>
              <a:rPr lang="en-US" dirty="0" smtClean="0"/>
              <a:t> Everyone started to_____ as the full-back kicked the______ into the crowd. </a:t>
            </a:r>
            <a:r>
              <a:rPr lang="en-US" b="1" i="1" dirty="0" smtClean="0"/>
              <a:t>(bawl, ball)</a:t>
            </a:r>
          </a:p>
          <a:p>
            <a:r>
              <a:rPr lang="en-US" dirty="0" smtClean="0"/>
              <a:t> The____ of both liners were tired after their long Mediterranean___ . (</a:t>
            </a:r>
            <a:r>
              <a:rPr lang="en-US" b="1" i="1" dirty="0" smtClean="0"/>
              <a:t>cruise, crews)</a:t>
            </a:r>
          </a:p>
          <a:p>
            <a:r>
              <a:rPr lang="en-US" dirty="0" smtClean="0"/>
              <a:t> The____ of directors were____ by the chairman’s long speech. </a:t>
            </a:r>
            <a:r>
              <a:rPr lang="en-US" b="1" i="1" dirty="0" smtClean="0"/>
              <a:t>(bored, board)</a:t>
            </a:r>
            <a:endParaRPr lang="en-US" b="1"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Exercise#03</a:t>
            </a:r>
            <a:endParaRPr lang="en-US" dirty="0"/>
          </a:p>
        </p:txBody>
      </p:sp>
      <p:sp>
        <p:nvSpPr>
          <p:cNvPr id="3" name="Content Placeholder 2"/>
          <p:cNvSpPr>
            <a:spLocks noGrp="1"/>
          </p:cNvSpPr>
          <p:nvPr>
            <p:ph idx="1"/>
          </p:nvPr>
        </p:nvSpPr>
        <p:spPr/>
        <p:txBody>
          <a:bodyPr/>
          <a:lstStyle/>
          <a:p>
            <a:r>
              <a:rPr lang="en-US" dirty="0" smtClean="0"/>
              <a:t> Spring is the___ to plant____ in the garden. </a:t>
            </a:r>
            <a:r>
              <a:rPr lang="en-US" b="1" i="1" dirty="0" smtClean="0"/>
              <a:t>(thyme, time)</a:t>
            </a:r>
          </a:p>
          <a:p>
            <a:r>
              <a:rPr lang="en-US" dirty="0" smtClean="0"/>
              <a:t> The children told___ father that_____ was a holiday on Friday</a:t>
            </a:r>
            <a:r>
              <a:rPr lang="en-US" i="1" dirty="0" smtClean="0"/>
              <a:t>. </a:t>
            </a:r>
            <a:r>
              <a:rPr lang="en-US" b="1" i="1" dirty="0" smtClean="0"/>
              <a:t>(there, their)</a:t>
            </a:r>
            <a:endParaRPr lang="en-US" b="1"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458200" cy="1252728"/>
          </a:xfrm>
        </p:spPr>
        <p:txBody>
          <a:bodyPr>
            <a:normAutofit fontScale="90000"/>
          </a:bodyPr>
          <a:lstStyle/>
          <a:p>
            <a:r>
              <a:rPr lang="en-US" dirty="0" smtClean="0"/>
              <a:t>      Other Words to be Confused and     			      Misused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Able, Capable </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Altogether and All together </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Adverse and Averse </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Apposite and Opposite </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a:scene3d>
              <a:camera prst="orthographicFront"/>
              <a:lightRig rig="glow" dir="tl">
                <a:rot lat="0" lon="0" rev="5400000"/>
              </a:lightRig>
            </a:scene3d>
            <a:sp3d contourW="12700">
              <a:bevelT w="25400" h="25400"/>
              <a:contourClr>
                <a:schemeClr val="accent6">
                  <a:shade val="73000"/>
                </a:schemeClr>
              </a:contourClr>
            </a:sp3d>
          </a:bodyPr>
          <a:lstStyle/>
          <a:p>
            <a:pPr>
              <a:buNone/>
            </a:pPr>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buNone/>
            </a:pPr>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buNone/>
            </a:pPr>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buNone/>
            </a:pPr>
            <a:r>
              <a:rPr lang="en-US" sz="6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60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endParaRPr lang="en-US" sz="60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Already and All ready</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normAutofit/>
          </a:bodyPr>
          <a:lstStyle/>
          <a:p>
            <a:r>
              <a:rPr lang="en-US" dirty="0" smtClean="0"/>
              <a:t>        Complacent and Complaisant</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Brake and Break</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Cue and queue</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Advice and Advise</a:t>
            </a:r>
            <a:endParaRPr lang="en-US" dirty="0"/>
          </a:p>
        </p:txBody>
      </p:sp>
      <p:graphicFrame>
        <p:nvGraphicFramePr>
          <p:cNvPr id="6" name="Content Placeholder 5"/>
          <p:cNvGraphicFramePr>
            <a:graphicFrameLocks noGrp="1"/>
          </p:cNvGraphicFramePr>
          <p:nvPr>
            <p:ph idx="1"/>
          </p:nvPr>
        </p:nvGraphicFramePr>
        <p:xfrm>
          <a:off x="457200" y="19272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Berth and Birth</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Cellar and Seller</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185</TotalTime>
  <Words>1086</Words>
  <Application>Microsoft Office PowerPoint</Application>
  <PresentationFormat>On-screen Show (4:3)</PresentationFormat>
  <Paragraphs>134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Module</vt:lpstr>
      <vt:lpstr>  UAP  </vt:lpstr>
      <vt:lpstr>                  Homonyms</vt:lpstr>
      <vt:lpstr>         Already and All ready</vt:lpstr>
      <vt:lpstr>        Complacent and Complaisant</vt:lpstr>
      <vt:lpstr>             Brake and Break</vt:lpstr>
      <vt:lpstr>             Cue and queue</vt:lpstr>
      <vt:lpstr>             Advice and Advise</vt:lpstr>
      <vt:lpstr>             Berth and Birth</vt:lpstr>
      <vt:lpstr>            Cellar and Seller</vt:lpstr>
      <vt:lpstr>               Choir and Quire </vt:lpstr>
      <vt:lpstr>            Cite, Site and Sight</vt:lpstr>
      <vt:lpstr>       Censer, Censor and Censure</vt:lpstr>
      <vt:lpstr>  Exercise#01</vt:lpstr>
      <vt:lpstr>   Exercise#01</vt:lpstr>
      <vt:lpstr>           Homophones Exercise#02</vt:lpstr>
      <vt:lpstr>                      Exercise#02</vt:lpstr>
      <vt:lpstr>   Exercise#02</vt:lpstr>
      <vt:lpstr>                    Exercise#02</vt:lpstr>
      <vt:lpstr>  Exercise#03</vt:lpstr>
      <vt:lpstr>  Exercise#03</vt:lpstr>
      <vt:lpstr>  Exercise#03</vt:lpstr>
      <vt:lpstr>      Other Words to be Confused and              Misused </vt:lpstr>
      <vt:lpstr>                 Able, Capable </vt:lpstr>
      <vt:lpstr>    Altogether and All together </vt:lpstr>
      <vt:lpstr>            Adverse and Averse </vt:lpstr>
      <vt:lpstr>            Apposite and Opposite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Talpur</dc:creator>
  <cp:lastModifiedBy>Kazi UAP</cp:lastModifiedBy>
  <cp:revision>39</cp:revision>
  <cp:lastPrinted>2016-01-18T07:18:00Z</cp:lastPrinted>
  <dcterms:created xsi:type="dcterms:W3CDTF">2013-07-19T14:46:09Z</dcterms:created>
  <dcterms:modified xsi:type="dcterms:W3CDTF">2018-07-03T05:18:19Z</dcterms:modified>
</cp:coreProperties>
</file>