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07-Oct-20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07-Oct-20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07-Oct-20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07-Oct-20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07-Oct-20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07-Oct-20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07-Oct-20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07-Oct-20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Argumentative ESSAY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Argumentative essay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genre of writing that requires the student to investigate a topic; collect, generate, and evaluate evidence; and establish a position on the topic in a concise manner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clear, concise, and defined thesis statement that occurs in the first paragraph of the essay:</a:t>
            </a:r>
          </a:p>
          <a:p>
            <a:pPr>
              <a:buNone/>
            </a:pP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set the context by reviewing the topic in a general way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explain why the topic is important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present the thesis statement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Body paragraphs that include evidential support: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Defend your position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Each paragraph should be limited to the discussion of one general idea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each paragraph in the body of the essay must have some logical connection to the thesis statement in the opening paragraph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consider and explain differing points of view regarding the topic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dedicate one or two paragraphs of an argumentative essay to discussing conflicting opinions on the topic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Don’t simply restate the thesis, but readdress it in light of the points you have made to defend your position</a:t>
            </a:r>
          </a:p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Do not introduce any new information into the conclusion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synthesize the information presented in the body of the essay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Restate why the topic is important, review the main points, and review your thesis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655</TotalTime>
  <Words>205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Opulent</vt:lpstr>
      <vt:lpstr>Argumentative ESSAY</vt:lpstr>
      <vt:lpstr>Argumentative essay</vt:lpstr>
      <vt:lpstr>Structure</vt:lpstr>
      <vt:lpstr>Structure</vt:lpstr>
      <vt:lpstr>Structure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Argumentative ESSAY</dc:title>
  <dc:creator>User</dc:creator>
  <cp:lastModifiedBy>Windows User</cp:lastModifiedBy>
  <cp:revision>9</cp:revision>
  <dcterms:created xsi:type="dcterms:W3CDTF">2006-08-16T00:00:00Z</dcterms:created>
  <dcterms:modified xsi:type="dcterms:W3CDTF">2020-10-07T06:12:39Z</dcterms:modified>
</cp:coreProperties>
</file>