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5"/>
  </p:notesMasterIdLst>
  <p:sldIdLst>
    <p:sldId id="256" r:id="rId2"/>
    <p:sldId id="264" r:id="rId3"/>
    <p:sldId id="271" r:id="rId4"/>
    <p:sldId id="270" r:id="rId5"/>
    <p:sldId id="272" r:id="rId6"/>
    <p:sldId id="273" r:id="rId7"/>
    <p:sldId id="275" r:id="rId8"/>
    <p:sldId id="274" r:id="rId9"/>
    <p:sldId id="276" r:id="rId10"/>
    <p:sldId id="277" r:id="rId11"/>
    <p:sldId id="278"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9" d="100"/>
          <a:sy n="69" d="100"/>
        </p:scale>
        <p:origin x="-756" y="-86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5832A1-52D5-4898-BAF9-E0068429E43D}" type="datetimeFigureOut">
              <a:rPr lang="en-US" smtClean="0"/>
              <a:pPr/>
              <a:t>15-Jul-20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3E5D50-E81E-49AA-9C1E-154A42B93B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3E5D50-E81E-49AA-9C1E-154A42B93BA1}"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2844469B-496D-42B8-A2C1-6F04D6CB7161}" type="datetimeFigureOut">
              <a:rPr lang="en-US" smtClean="0"/>
              <a:pPr/>
              <a:t>15-Jul-20</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E5BCD0B3-3228-48C5-A142-2AEC763395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44469B-496D-42B8-A2C1-6F04D6CB7161}" type="datetimeFigureOut">
              <a:rPr lang="en-US" smtClean="0"/>
              <a:pPr/>
              <a:t>15-Jul-20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BCD0B3-3228-48C5-A142-2AEC763395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2844469B-496D-42B8-A2C1-6F04D6CB7161}" type="datetimeFigureOut">
              <a:rPr lang="en-US" smtClean="0"/>
              <a:pPr/>
              <a:t>15-Jul-20</a:t>
            </a:fld>
            <a:endParaRPr lang="en-US"/>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E5BCD0B3-3228-48C5-A142-2AEC763395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844469B-496D-42B8-A2C1-6F04D6CB7161}" type="datetimeFigureOut">
              <a:rPr lang="en-US" smtClean="0"/>
              <a:pPr/>
              <a:t>15-Jul-20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BCD0B3-3228-48C5-A142-2AEC763395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2844469B-496D-42B8-A2C1-6F04D6CB7161}" type="datetimeFigureOut">
              <a:rPr lang="en-US" smtClean="0"/>
              <a:pPr/>
              <a:t>15-Jul-20</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extLst/>
          </a:lstStyle>
          <a:p>
            <a:fld id="{E5BCD0B3-3228-48C5-A142-2AEC763395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44469B-496D-42B8-A2C1-6F04D6CB7161}" type="datetimeFigureOut">
              <a:rPr lang="en-US" smtClean="0"/>
              <a:pPr/>
              <a:t>15-Jul-20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BCD0B3-3228-48C5-A142-2AEC7633959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844469B-496D-42B8-A2C1-6F04D6CB7161}" type="datetimeFigureOut">
              <a:rPr lang="en-US" smtClean="0"/>
              <a:pPr/>
              <a:t>15-Jul-20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5BCD0B3-3228-48C5-A142-2AEC7633959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844469B-496D-42B8-A2C1-6F04D6CB7161}" type="datetimeFigureOut">
              <a:rPr lang="en-US" smtClean="0"/>
              <a:pPr/>
              <a:t>15-Jul-20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5BCD0B3-3228-48C5-A142-2AEC7633959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2844469B-496D-42B8-A2C1-6F04D6CB7161}" type="datetimeFigureOut">
              <a:rPr lang="en-US" smtClean="0"/>
              <a:pPr/>
              <a:t>15-Jul-20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E5BCD0B3-3228-48C5-A142-2AEC763395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844469B-496D-42B8-A2C1-6F04D6CB7161}" type="datetimeFigureOut">
              <a:rPr lang="en-US" smtClean="0"/>
              <a:pPr/>
              <a:t>15-Jul-20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BCD0B3-3228-48C5-A142-2AEC763395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2844469B-496D-42B8-A2C1-6F04D6CB7161}" type="datetimeFigureOut">
              <a:rPr lang="en-US" smtClean="0"/>
              <a:pPr/>
              <a:t>15-Jul-20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BCD0B3-3228-48C5-A142-2AEC76339590}"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2844469B-496D-42B8-A2C1-6F04D6CB7161}" type="datetimeFigureOut">
              <a:rPr lang="en-US" smtClean="0"/>
              <a:pPr/>
              <a:t>15-Jul-20</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5BCD0B3-3228-48C5-A142-2AEC763395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157" y="2594918"/>
            <a:ext cx="6807200" cy="806649"/>
          </a:xfrm>
        </p:spPr>
        <p:txBody>
          <a:bodyPr>
            <a:noAutofit/>
          </a:bodyPr>
          <a:lstStyle/>
          <a:p>
            <a:pPr algn="just"/>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r>
              <a:rPr lang="en-US" sz="5400" dirty="0" smtClean="0"/>
              <a:t/>
            </a:r>
            <a:br>
              <a:rPr lang="en-US" sz="5400" dirty="0" smtClean="0"/>
            </a:br>
            <a:endParaRPr lang="en-US" sz="6000" b="1" dirty="0"/>
          </a:p>
        </p:txBody>
      </p:sp>
      <p:sp>
        <p:nvSpPr>
          <p:cNvPr id="3" name="Subtitle 2"/>
          <p:cNvSpPr>
            <a:spLocks noGrp="1"/>
          </p:cNvSpPr>
          <p:nvPr>
            <p:ph type="subTitle" idx="1"/>
          </p:nvPr>
        </p:nvSpPr>
        <p:spPr/>
        <p:txBody>
          <a:bodyPr>
            <a:normAutofit/>
          </a:bodyPr>
          <a:lstStyle/>
          <a:p>
            <a:pPr algn="ctr"/>
            <a:r>
              <a:rPr lang="en-US" sz="4400" b="1" dirty="0" smtClean="0"/>
              <a:t>Memo Writing</a:t>
            </a:r>
          </a:p>
        </p:txBody>
      </p:sp>
    </p:spTree>
    <p:extLst>
      <p:ext uri="{BB962C8B-B14F-4D97-AF65-F5344CB8AC3E}">
        <p14:creationId xmlns:p14="http://schemas.microsoft.com/office/powerpoint/2010/main" xmlns="" val="777066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Memo Heading:</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a:t>
            </a:r>
            <a:endParaRPr lang="en-US" u="sng" dirty="0" smtClean="0"/>
          </a:p>
          <a:p>
            <a:pPr algn="just">
              <a:buNone/>
            </a:pPr>
            <a:r>
              <a:rPr lang="en-US" b="1" u="sng" dirty="0" smtClean="0"/>
              <a:t>TO: </a:t>
            </a:r>
          </a:p>
          <a:p>
            <a:pPr algn="just"/>
            <a:r>
              <a:rPr lang="en-US" dirty="0" smtClean="0"/>
              <a:t>The recipient's name goes here. It is generally accepted practice that titles such as Mr., Mrs., and Dr. are not used in this field. </a:t>
            </a:r>
          </a:p>
          <a:p>
            <a:pPr algn="just"/>
            <a:r>
              <a:rPr lang="en-US" dirty="0" smtClean="0"/>
              <a:t>When two or three people are to receive the same memo, all of their names may be placed on the same line. They should appear either alphabetically or in descending order, according to where they rank in a company's organizational chart.</a:t>
            </a:r>
          </a:p>
          <a:p>
            <a:pPr algn="just"/>
            <a:r>
              <a:rPr lang="en-US" dirty="0" smtClean="0"/>
              <a:t>If there are several recipients, it’s acceptable to use a group name, such as “All Employees” or “Personnel Committee Members.”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u="sng" dirty="0" smtClean="0"/>
              <a:t>FROM:</a:t>
            </a:r>
          </a:p>
          <a:p>
            <a:r>
              <a:rPr lang="en-US" dirty="0" smtClean="0"/>
              <a:t>Your name goes here. As with the recipient's name, titles such as Mr., Mrs., and Dr. are not used in this field. In formal situations, however, you should use your full name, followed by a job related title, such as Public Relations Manager, if it helps identify you to those with whom you are not acquainted.</a:t>
            </a:r>
          </a:p>
          <a:p>
            <a:pPr>
              <a:buNone/>
            </a:pPr>
            <a:r>
              <a:rPr lang="en-US" b="1" u="sng" dirty="0" smtClean="0"/>
              <a:t>DATE:</a:t>
            </a:r>
          </a:p>
          <a:p>
            <a:r>
              <a:rPr lang="en-US" dirty="0" smtClean="0"/>
              <a:t>To avoid any misunderstanding, the date should always be spelled out.</a:t>
            </a:r>
          </a:p>
          <a:p>
            <a:r>
              <a:rPr lang="en-US" dirty="0" smtClean="0"/>
              <a:t>In the US the numerical representation 7/4/2020 means July 4, 2020; in other countries it means 7 April 2020</a:t>
            </a:r>
            <a:endParaRPr lang="en-US" b="1" u="sng" dirty="0" smtClean="0"/>
          </a:p>
          <a:p>
            <a:pPr>
              <a:buNone/>
            </a:pPr>
            <a:endParaRPr lang="en-US" b="1"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21772"/>
            <a:ext cx="9652000" cy="4846320"/>
          </a:xfrm>
        </p:spPr>
        <p:txBody>
          <a:bodyPr>
            <a:normAutofit fontScale="25000" lnSpcReduction="20000"/>
          </a:bodyPr>
          <a:lstStyle/>
          <a:p>
            <a:pPr>
              <a:buNone/>
            </a:pPr>
            <a:r>
              <a:rPr lang="en-US" sz="5600" b="1" u="sng" dirty="0" smtClean="0">
                <a:latin typeface="Arial" pitchFamily="34" charset="0"/>
                <a:cs typeface="Arial" pitchFamily="34" charset="0"/>
              </a:rPr>
              <a:t>SUBJECT:</a:t>
            </a:r>
          </a:p>
          <a:p>
            <a:r>
              <a:rPr lang="en-US" sz="5600" dirty="0" smtClean="0">
                <a:latin typeface="+mj-lt"/>
                <a:cs typeface="Arial" pitchFamily="34" charset="0"/>
              </a:rPr>
              <a:t>This field is important and needs to be precise and brief. It should indicate exactly what the memo is about. The reader should understand, at a glance, to what the information or instructions contained in the body relates to.</a:t>
            </a:r>
          </a:p>
          <a:p>
            <a:pPr>
              <a:buNone/>
            </a:pPr>
            <a:endParaRPr lang="en-US" sz="3200" dirty="0" smtClean="0">
              <a:latin typeface="+mj-lt"/>
              <a:cs typeface="Arial" pitchFamily="34" charset="0"/>
            </a:endParaRPr>
          </a:p>
          <a:p>
            <a:pPr>
              <a:buNone/>
            </a:pPr>
            <a:r>
              <a:rPr lang="en-US" sz="5600" b="1" u="sng" dirty="0" smtClean="0">
                <a:latin typeface="+mj-lt"/>
                <a:cs typeface="Arial" pitchFamily="34" charset="0"/>
              </a:rPr>
              <a:t>BODY:</a:t>
            </a:r>
          </a:p>
          <a:p>
            <a:pPr>
              <a:buNone/>
            </a:pPr>
            <a:endParaRPr lang="en-US" sz="5600" dirty="0" smtClean="0">
              <a:latin typeface="+mj-lt"/>
              <a:cs typeface="Arial" pitchFamily="34" charset="0"/>
            </a:endParaRPr>
          </a:p>
          <a:p>
            <a:r>
              <a:rPr lang="en-US" sz="5600" dirty="0" smtClean="0">
                <a:latin typeface="+mj-lt"/>
                <a:cs typeface="Arial" pitchFamily="34" charset="0"/>
              </a:rPr>
              <a:t>The key is to present the details in an uncomplicated manner. The reader should be able to quickly single out specifically what is most important for him or her to know.</a:t>
            </a:r>
          </a:p>
          <a:p>
            <a:r>
              <a:rPr lang="en-US" sz="5600" dirty="0" smtClean="0">
                <a:latin typeface="+mj-lt"/>
                <a:cs typeface="Arial" pitchFamily="34" charset="0"/>
              </a:rPr>
              <a:t>Include names of people, times of meetings, actions previously taken, decisions made, etc., whenever they  directly relate to the subject of your message</a:t>
            </a:r>
          </a:p>
          <a:p>
            <a:r>
              <a:rPr lang="en-US" sz="5600" dirty="0" smtClean="0">
                <a:latin typeface="+mj-lt"/>
                <a:cs typeface="Arial" pitchFamily="34" charset="0"/>
              </a:rPr>
              <a:t>Keep in mind that a memo stops to be a memo if it goes on too long. If it requires more than two pages, review the content. You will want to see if you have gotten off-topic and distracted into other subject areas. </a:t>
            </a:r>
          </a:p>
          <a:p>
            <a:pPr>
              <a:buNone/>
            </a:pPr>
            <a:r>
              <a:rPr lang="en-US" sz="5600" b="1" u="sng" dirty="0" smtClean="0">
                <a:latin typeface="+mj-lt"/>
                <a:cs typeface="Arial" pitchFamily="34" charset="0"/>
              </a:rPr>
              <a:t>CLOSING:</a:t>
            </a:r>
          </a:p>
          <a:p>
            <a:r>
              <a:rPr lang="en-US" sz="5600" dirty="0" smtClean="0">
                <a:latin typeface="+mj-lt"/>
                <a:cs typeface="Arial" pitchFamily="34" charset="0"/>
              </a:rPr>
              <a:t>Closing remarks are an opportunity to restate your observations and analysis, make recommendations, and propose solutions. You've put it in writing; now call for an action.</a:t>
            </a:r>
          </a:p>
          <a:p>
            <a:r>
              <a:rPr lang="en-US" sz="5600" dirty="0" smtClean="0">
                <a:latin typeface="+mj-lt"/>
                <a:cs typeface="Arial" pitchFamily="34" charset="0"/>
              </a:rPr>
              <a:t>If you expect cooperation, be considerate. As in any form of communication, a respectful tone goes a long way toward achieving the results you desire.</a:t>
            </a:r>
          </a:p>
          <a:p>
            <a:endParaRPr lang="en-US" sz="5600" dirty="0" smtClean="0">
              <a:latin typeface="Arial" pitchFamily="34" charset="0"/>
              <a:cs typeface="Arial" pitchFamily="34" charset="0"/>
            </a:endParaRPr>
          </a:p>
          <a:p>
            <a:endParaRPr lang="en-US" sz="2900" dirty="0" smtClean="0"/>
          </a:p>
          <a:p>
            <a:pPr>
              <a:buNone/>
            </a:pPr>
            <a:r>
              <a:rPr lang="en-US" sz="2900" dirty="0" smtClean="0"/>
              <a:t/>
            </a:r>
            <a:br>
              <a:rPr lang="en-US" sz="2900"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Medium</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Memos may be distributed manually through print medium in organizations in which not all employees have access to email. Organizations with access to email may distribute memos as attachments to email.</a:t>
            </a:r>
          </a:p>
          <a:p>
            <a:pPr fontAlgn="base"/>
            <a:r>
              <a:rPr lang="en-US" dirty="0" smtClean="0"/>
              <a:t>In organizations in which email reaches every employee (or every employee in the memo’s audience), writers must determine whether to send a memo or an email message to convey their information. In cases such as this, writers should consider three factors: the nature of the message, the depth/number of its details, and its likelihood of being printed for easier reference. These types of messages should be written up in memo format and attached to an email message for fast (and environmentally friendly) distribution:</a:t>
            </a:r>
          </a:p>
          <a:p>
            <a:pPr fontAlgn="base"/>
            <a:r>
              <a:rPr lang="en-US" dirty="0" smtClean="0"/>
              <a:t>Messages that have an official aura, such as new policies or revisions of policies.</a:t>
            </a:r>
          </a:p>
          <a:p>
            <a:pPr fontAlgn="base"/>
            <a:r>
              <a:rPr lang="en-US" dirty="0" smtClean="0"/>
              <a:t>Messages containing </a:t>
            </a:r>
            <a:r>
              <a:rPr lang="en-US" smtClean="0"/>
              <a:t>much detail</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Memorandum?</a:t>
            </a:r>
            <a:endParaRPr lang="en-US" dirty="0"/>
          </a:p>
        </p:txBody>
      </p:sp>
      <p:sp>
        <p:nvSpPr>
          <p:cNvPr id="3" name="Content Placeholder 2"/>
          <p:cNvSpPr>
            <a:spLocks noGrp="1"/>
          </p:cNvSpPr>
          <p:nvPr>
            <p:ph idx="1"/>
          </p:nvPr>
        </p:nvSpPr>
        <p:spPr/>
        <p:txBody>
          <a:bodyPr>
            <a:normAutofit lnSpcReduction="10000"/>
          </a:bodyPr>
          <a:lstStyle/>
          <a:p>
            <a:r>
              <a:rPr lang="en-US" dirty="0" smtClean="0"/>
              <a:t>Derived from the Latin word “memo rare” which means “to remember”</a:t>
            </a:r>
          </a:p>
          <a:p>
            <a:r>
              <a:rPr lang="en-US" dirty="0" smtClean="0"/>
              <a:t>memorandum, or "reminder” </a:t>
            </a:r>
          </a:p>
          <a:p>
            <a:r>
              <a:rPr lang="en-US" dirty="0" smtClean="0"/>
              <a:t>used for internal communications regarding procedures or official business within an organization (policy change, announcement of something new)</a:t>
            </a:r>
          </a:p>
          <a:p>
            <a:r>
              <a:rPr lang="en-US" dirty="0" smtClean="0"/>
              <a:t>memo is a message sent to a large group of employees</a:t>
            </a:r>
          </a:p>
          <a:p>
            <a:r>
              <a:rPr lang="en-US" dirty="0" smtClean="0"/>
              <a:t>About upcoming events or internal changes</a:t>
            </a:r>
          </a:p>
          <a:p>
            <a:r>
              <a:rPr lang="en-US" dirty="0" smtClean="0"/>
              <a:t>Memo is a written statement that communicates an order to provide information about something particular</a:t>
            </a:r>
          </a:p>
          <a:p>
            <a:r>
              <a:rPr lang="en-US" dirty="0" smtClean="0"/>
              <a:t>The plural of memorandum- memorandums, memoranda</a:t>
            </a:r>
          </a:p>
          <a:p>
            <a:pPr>
              <a:buNone/>
            </a:pPr>
            <a:endParaRPr lang="en-US" dirty="0" smtClean="0"/>
          </a:p>
          <a:p>
            <a:endParaRPr lang="en-US" dirty="0" smtClean="0"/>
          </a:p>
          <a:p>
            <a:pPr>
              <a:buNone/>
            </a:pPr>
            <a:endParaRPr lang="en-US" dirty="0" smtClean="0"/>
          </a:p>
          <a:p>
            <a:pPr>
              <a:buNone/>
            </a:pPr>
            <a:endParaRPr lang="en-US" sz="900" dirty="0" smtClean="0">
              <a:solidFill>
                <a:srgbClr val="FF0000"/>
              </a:solidFill>
            </a:endParaRPr>
          </a:p>
          <a:p>
            <a:pPr algn="just">
              <a:buNone/>
            </a:pPr>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memo writing</a:t>
            </a:r>
            <a:endParaRPr lang="en-US" dirty="0"/>
          </a:p>
        </p:txBody>
      </p:sp>
      <p:sp>
        <p:nvSpPr>
          <p:cNvPr id="3" name="Content Placeholder 2"/>
          <p:cNvSpPr>
            <a:spLocks noGrp="1"/>
          </p:cNvSpPr>
          <p:nvPr>
            <p:ph idx="1"/>
          </p:nvPr>
        </p:nvSpPr>
        <p:spPr/>
        <p:txBody>
          <a:bodyPr/>
          <a:lstStyle/>
          <a:p>
            <a:r>
              <a:rPr lang="en-US" dirty="0" smtClean="0"/>
              <a:t>to inform</a:t>
            </a:r>
          </a:p>
          <a:p>
            <a:r>
              <a:rPr lang="en-US" dirty="0" smtClean="0"/>
              <a:t>to report</a:t>
            </a:r>
          </a:p>
          <a:p>
            <a:r>
              <a:rPr lang="en-US" dirty="0" smtClean="0"/>
              <a:t>to remind</a:t>
            </a:r>
          </a:p>
          <a:p>
            <a:r>
              <a:rPr lang="en-US" dirty="0" smtClean="0"/>
              <a:t>to promote</a:t>
            </a:r>
          </a:p>
          <a:p>
            <a:r>
              <a:rPr lang="en-US" dirty="0" smtClean="0"/>
              <a:t>to make inquiries</a:t>
            </a:r>
          </a:p>
          <a:p>
            <a:r>
              <a:rPr lang="en-US" dirty="0" smtClean="0"/>
              <a:t>quick and convenient way of communication</a:t>
            </a:r>
          </a:p>
          <a:p>
            <a:r>
              <a:rPr lang="en-US" dirty="0" smtClean="0"/>
              <a:t>Inexpensive way of communication</a:t>
            </a:r>
          </a:p>
          <a:p>
            <a:r>
              <a:rPr lang="en-US" dirty="0" smtClean="0"/>
              <a:t>Written record</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
            </a:r>
            <a:br>
              <a:rPr lang="en-US" dirty="0" smtClean="0">
                <a:solidFill>
                  <a:srgbClr val="FF0000"/>
                </a:solidFill>
              </a:rPr>
            </a:br>
            <a:r>
              <a:rPr lang="en-US" dirty="0" smtClean="0">
                <a:solidFill>
                  <a:srgbClr val="FF0000"/>
                </a:solidFill>
              </a:rPr>
              <a:t>characteristics of effective MEMOS</a:t>
            </a:r>
            <a:endParaRPr lang="en-US" dirty="0"/>
          </a:p>
        </p:txBody>
      </p:sp>
      <p:sp>
        <p:nvSpPr>
          <p:cNvPr id="3" name="Content Placeholder 2"/>
          <p:cNvSpPr>
            <a:spLocks noGrp="1"/>
          </p:cNvSpPr>
          <p:nvPr>
            <p:ph idx="1"/>
          </p:nvPr>
        </p:nvSpPr>
        <p:spPr/>
        <p:txBody>
          <a:bodyPr>
            <a:normAutofit fontScale="92500"/>
          </a:bodyPr>
          <a:lstStyle/>
          <a:p>
            <a:r>
              <a:rPr lang="en-US" dirty="0" smtClean="0"/>
              <a:t>5 C (Clear, Concise, Correct, Concrete, Complete)</a:t>
            </a:r>
          </a:p>
          <a:p>
            <a:r>
              <a:rPr lang="en-US" dirty="0" smtClean="0"/>
              <a:t>Less formal than an official letter (informal, conversational tone)</a:t>
            </a:r>
          </a:p>
          <a:p>
            <a:r>
              <a:rPr lang="en-US" dirty="0" smtClean="0"/>
              <a:t>Conveys single idea</a:t>
            </a:r>
          </a:p>
          <a:p>
            <a:r>
              <a:rPr lang="en-US" dirty="0" smtClean="0"/>
              <a:t>Objective stated in the first sentence</a:t>
            </a:r>
          </a:p>
          <a:p>
            <a:r>
              <a:rPr lang="en-US" dirty="0" smtClean="0"/>
              <a:t>Clarity</a:t>
            </a:r>
          </a:p>
          <a:p>
            <a:r>
              <a:rPr lang="en-US" dirty="0" smtClean="0"/>
              <a:t>to the point</a:t>
            </a:r>
          </a:p>
          <a:p>
            <a:r>
              <a:rPr lang="en-US" dirty="0" smtClean="0"/>
              <a:t>Unity of theme</a:t>
            </a:r>
          </a:p>
          <a:p>
            <a:r>
              <a:rPr lang="en-US" dirty="0" smtClean="0"/>
              <a:t>Avoid unnecessary information, explanations, repetitions</a:t>
            </a:r>
          </a:p>
          <a:p>
            <a:r>
              <a:rPr lang="en-US" dirty="0" smtClean="0"/>
              <a:t>Make sure that it deals with only one topic</a:t>
            </a:r>
          </a:p>
          <a:p>
            <a:r>
              <a:rPr lang="en-US" dirty="0" smtClean="0"/>
              <a:t>Develop a single idea and provide only the relevant information</a:t>
            </a:r>
          </a:p>
          <a:p>
            <a:endParaRPr lang="en-US" dirty="0" smtClean="0"/>
          </a:p>
          <a:p>
            <a:endParaRPr lang="en-US" dirty="0" smtClean="0"/>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memo</a:t>
            </a:r>
            <a:endParaRPr lang="en-US" dirty="0"/>
          </a:p>
        </p:txBody>
      </p:sp>
      <p:sp>
        <p:nvSpPr>
          <p:cNvPr id="3" name="Content Placeholder 2"/>
          <p:cNvSpPr>
            <a:spLocks noGrp="1"/>
          </p:cNvSpPr>
          <p:nvPr>
            <p:ph idx="1"/>
          </p:nvPr>
        </p:nvSpPr>
        <p:spPr/>
        <p:txBody>
          <a:bodyPr>
            <a:normAutofit/>
          </a:bodyPr>
          <a:lstStyle/>
          <a:p>
            <a:pPr marL="571500" indent="-571500">
              <a:buFont typeface="+mj-lt"/>
              <a:buAutoNum type="arabicPeriod"/>
            </a:pPr>
            <a:r>
              <a:rPr lang="en-US" dirty="0" smtClean="0"/>
              <a:t>Heading</a:t>
            </a:r>
          </a:p>
          <a:p>
            <a:pPr marL="571500" indent="-571500">
              <a:buFont typeface="+mj-lt"/>
              <a:buAutoNum type="arabicPeriod"/>
            </a:pPr>
            <a:r>
              <a:rPr lang="en-US" dirty="0" smtClean="0"/>
              <a:t>Opening</a:t>
            </a:r>
          </a:p>
          <a:p>
            <a:pPr marL="571500" indent="-571500">
              <a:buFont typeface="+mj-lt"/>
              <a:buAutoNum type="arabicPeriod"/>
            </a:pPr>
            <a:r>
              <a:rPr lang="en-US" dirty="0" smtClean="0"/>
              <a:t>Body</a:t>
            </a:r>
          </a:p>
          <a:p>
            <a:pPr marL="571500" indent="-571500">
              <a:buFont typeface="+mj-lt"/>
              <a:buAutoNum type="arabicPeriod"/>
            </a:pPr>
            <a:r>
              <a:rPr lang="en-US" dirty="0" smtClean="0"/>
              <a:t>Closing</a:t>
            </a:r>
          </a:p>
          <a:p>
            <a:pPr marL="571500" indent="-571500">
              <a:buNone/>
            </a:pPr>
            <a:endParaRPr lang="en-US" dirty="0" smtClean="0"/>
          </a:p>
          <a:p>
            <a:pPr marL="571500" indent="-571500">
              <a:buNone/>
            </a:pPr>
            <a:r>
              <a:rPr lang="en-US" b="1" u="sng" dirty="0" smtClean="0"/>
              <a:t>Heading:</a:t>
            </a:r>
            <a:r>
              <a:rPr lang="en-US" b="1" dirty="0" smtClean="0"/>
              <a:t>  </a:t>
            </a:r>
            <a:r>
              <a:rPr lang="en-US" dirty="0" smtClean="0"/>
              <a:t>Who you are addressing and why?</a:t>
            </a:r>
          </a:p>
          <a:p>
            <a:pPr marL="571500" indent="-571500">
              <a:buFont typeface="+mj-lt"/>
              <a:buAutoNum type="romanUcPeriod"/>
            </a:pPr>
            <a:r>
              <a:rPr lang="en-US" dirty="0" smtClean="0"/>
              <a:t>Date : (detailed and current)</a:t>
            </a:r>
          </a:p>
          <a:p>
            <a:pPr marL="571500" indent="-571500">
              <a:buFont typeface="+mj-lt"/>
              <a:buAutoNum type="romanUcPeriod"/>
            </a:pPr>
            <a:r>
              <a:rPr lang="en-US" dirty="0" smtClean="0"/>
              <a:t>From : (name and designation of the sender)</a:t>
            </a:r>
          </a:p>
          <a:p>
            <a:pPr marL="571500" indent="-571500">
              <a:buFont typeface="+mj-lt"/>
              <a:buAutoNum type="romanUcPeriod"/>
            </a:pPr>
            <a:r>
              <a:rPr lang="en-US" dirty="0" smtClean="0"/>
              <a:t>To : (name and designation of the recipient)</a:t>
            </a:r>
          </a:p>
          <a:p>
            <a:pPr marL="571500" indent="-571500">
              <a:buFont typeface="+mj-lt"/>
              <a:buAutoNum type="romanUcPeriod"/>
            </a:pPr>
            <a:r>
              <a:rPr lang="en-US" dirty="0" smtClean="0"/>
              <a:t>Subject: (topic/purpose of the memo)</a:t>
            </a:r>
          </a:p>
          <a:p>
            <a:pPr marL="571500" indent="-571500">
              <a:buFont typeface="+mj-lt"/>
              <a:buAutoNum type="romanUcPeriod"/>
            </a:pPr>
            <a:endParaRPr lang="en-US" dirty="0" smtClean="0"/>
          </a:p>
          <a:p>
            <a:pPr marL="571500" indent="-571500">
              <a:buFont typeface="+mj-lt"/>
              <a:buAutoNum type="romanUcPeriod"/>
            </a:pPr>
            <a:endParaRPr lang="en-US" dirty="0" smtClean="0"/>
          </a:p>
          <a:p>
            <a:pPr marL="571500" indent="-571500">
              <a:buNone/>
            </a:pPr>
            <a:endParaRPr lang="en-US" sz="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memo</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u="sng" dirty="0" smtClean="0"/>
              <a:t>Opening :</a:t>
            </a:r>
            <a:r>
              <a:rPr lang="en-US" dirty="0" smtClean="0"/>
              <a:t> </a:t>
            </a:r>
          </a:p>
          <a:p>
            <a:r>
              <a:rPr lang="en-US" dirty="0" smtClean="0"/>
              <a:t>state purpose of the memo</a:t>
            </a:r>
          </a:p>
          <a:p>
            <a:pPr>
              <a:buNone/>
            </a:pPr>
            <a:r>
              <a:rPr lang="en-US" dirty="0" smtClean="0"/>
              <a:t>"I am writing to inform you that…" or "I am writing to request you all to..’’</a:t>
            </a:r>
          </a:p>
          <a:p>
            <a:pPr>
              <a:buNone/>
            </a:pPr>
            <a:endParaRPr lang="en-US" sz="1400" dirty="0" smtClean="0"/>
          </a:p>
          <a:p>
            <a:pPr>
              <a:buNone/>
            </a:pPr>
            <a:r>
              <a:rPr lang="en-US" b="1" u="sng" dirty="0" smtClean="0"/>
              <a:t>Body: </a:t>
            </a:r>
          </a:p>
          <a:p>
            <a:r>
              <a:rPr lang="en-US" dirty="0" smtClean="0"/>
              <a:t>provide the message of the memo</a:t>
            </a:r>
          </a:p>
          <a:p>
            <a:r>
              <a:rPr lang="en-US" dirty="0" smtClean="0"/>
              <a:t>Describe, discuss, and explain the central idea of the memo</a:t>
            </a:r>
          </a:p>
          <a:p>
            <a:r>
              <a:rPr lang="en-US" dirty="0" smtClean="0"/>
              <a:t>Include all the supporting details</a:t>
            </a:r>
          </a:p>
          <a:p>
            <a:endParaRPr lang="en-US" dirty="0" smtClean="0"/>
          </a:p>
          <a:p>
            <a:pPr>
              <a:buNone/>
            </a:pPr>
            <a:r>
              <a:rPr lang="en-US" dirty="0" smtClean="0"/>
              <a:t>“ As our company continues to grow, we have decided to….”</a:t>
            </a:r>
          </a:p>
          <a:p>
            <a:pPr>
              <a:buNone/>
            </a:pP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a:t>
            </a:r>
            <a:endParaRPr lang="en-US" dirty="0"/>
          </a:p>
        </p:txBody>
      </p:sp>
      <p:sp>
        <p:nvSpPr>
          <p:cNvPr id="3" name="Content Placeholder 2"/>
          <p:cNvSpPr>
            <a:spLocks noGrp="1"/>
          </p:cNvSpPr>
          <p:nvPr>
            <p:ph idx="1"/>
          </p:nvPr>
        </p:nvSpPr>
        <p:spPr/>
        <p:txBody>
          <a:bodyPr/>
          <a:lstStyle/>
          <a:p>
            <a:r>
              <a:rPr lang="en-US" dirty="0" smtClean="0"/>
              <a:t>write anything unnecessary</a:t>
            </a:r>
          </a:p>
          <a:p>
            <a:r>
              <a:rPr lang="en-US" dirty="0" smtClean="0"/>
              <a:t>make it complicated</a:t>
            </a:r>
          </a:p>
          <a:p>
            <a:r>
              <a:rPr lang="en-US" dirty="0" smtClean="0"/>
              <a:t>send memos with grammatical errors or typos</a:t>
            </a:r>
          </a:p>
          <a:p>
            <a:r>
              <a:rPr lang="en-US" dirty="0" smtClean="0"/>
              <a:t>use a closing line or signature (like sincerely, truly yours!)</a:t>
            </a:r>
          </a:p>
          <a:p>
            <a:r>
              <a:rPr lang="en-US" dirty="0" smtClean="0"/>
              <a:t>Include any confidential information</a:t>
            </a:r>
          </a:p>
          <a:p>
            <a:r>
              <a:rPr lang="en-US" dirty="0" smtClean="0"/>
              <a:t>be rude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memo</a:t>
            </a:r>
            <a:endParaRPr lang="en-US" dirty="0"/>
          </a:p>
        </p:txBody>
      </p:sp>
      <p:sp>
        <p:nvSpPr>
          <p:cNvPr id="3" name="Content Placeholder 2"/>
          <p:cNvSpPr>
            <a:spLocks noGrp="1"/>
          </p:cNvSpPr>
          <p:nvPr>
            <p:ph idx="1"/>
          </p:nvPr>
        </p:nvSpPr>
        <p:spPr/>
        <p:txBody>
          <a:bodyPr>
            <a:normAutofit lnSpcReduction="10000"/>
          </a:bodyPr>
          <a:lstStyle/>
          <a:p>
            <a:pPr>
              <a:buNone/>
            </a:pPr>
            <a:r>
              <a:rPr lang="en-US" b="1" u="sng" dirty="0" smtClean="0"/>
              <a:t>Closing: </a:t>
            </a:r>
          </a:p>
          <a:p>
            <a:r>
              <a:rPr lang="en-US" dirty="0" smtClean="0"/>
              <a:t>Include specific request or instruction that needs to be carried out (“Please send your recommendations by…….”, “I'd appreciate your cooperation during this time…”</a:t>
            </a:r>
          </a:p>
          <a:p>
            <a:r>
              <a:rPr lang="en-US" dirty="0" smtClean="0"/>
              <a:t>Don’t end it like a letter</a:t>
            </a:r>
          </a:p>
          <a:p>
            <a:pPr>
              <a:buNone/>
            </a:pPr>
            <a:endParaRPr lang="en-US" sz="1400" dirty="0" smtClean="0"/>
          </a:p>
          <a:p>
            <a:pPr>
              <a:buNone/>
            </a:pPr>
            <a:r>
              <a:rPr lang="en-US" b="1" u="sng" dirty="0" smtClean="0"/>
              <a:t> Optional parts of a memo :</a:t>
            </a:r>
          </a:p>
          <a:p>
            <a:pPr marL="514350" indent="-514350">
              <a:buFont typeface="+mj-lt"/>
              <a:buAutoNum type="alphaLcParenR"/>
            </a:pPr>
            <a:r>
              <a:rPr lang="en-US" dirty="0" smtClean="0"/>
              <a:t>Reference (to other memos, notices, reports, or documents)</a:t>
            </a:r>
          </a:p>
          <a:p>
            <a:pPr marL="514350" indent="-514350">
              <a:buFont typeface="+mj-lt"/>
              <a:buAutoNum type="alphaLcParenR"/>
            </a:pPr>
            <a:r>
              <a:rPr lang="en-US" dirty="0" smtClean="0"/>
              <a:t>Attachments ( tables, lists, diagrams)</a:t>
            </a:r>
          </a:p>
          <a:p>
            <a:pPr marL="514350" indent="-514350">
              <a:buFont typeface="+mj-lt"/>
              <a:buAutoNum type="alphaLcParenR"/>
            </a:pPr>
            <a:r>
              <a:rPr lang="en-US" dirty="0" smtClean="0"/>
              <a:t>Distribution Lists / cc (persons who will receive copies of the memo)</a:t>
            </a:r>
          </a:p>
          <a:p>
            <a:pPr marL="514350" indent="-514350">
              <a:buFont typeface="+mj-lt"/>
              <a:buAutoNum type="alphaLcParenR"/>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a memo?</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Create an outline (main points)</a:t>
            </a:r>
          </a:p>
          <a:p>
            <a:pPr marL="514350" indent="-514350">
              <a:buFont typeface="+mj-lt"/>
              <a:buAutoNum type="arabicPeriod"/>
            </a:pPr>
            <a:r>
              <a:rPr lang="en-US" dirty="0" smtClean="0"/>
              <a:t>Supporting details (introduction, conclusion)</a:t>
            </a:r>
          </a:p>
          <a:p>
            <a:pPr marL="514350" indent="-514350">
              <a:buFont typeface="+mj-lt"/>
              <a:buAutoNum type="arabicPeriod"/>
            </a:pPr>
            <a:r>
              <a:rPr lang="en-US" dirty="0" smtClean="0"/>
              <a:t>Review your memo for spelling and grammar errors</a:t>
            </a:r>
          </a:p>
          <a:p>
            <a:pPr marL="514350" indent="-514350">
              <a:buNone/>
            </a:pPr>
            <a:endParaRPr lang="en-US" dirty="0" smtClean="0"/>
          </a:p>
          <a:p>
            <a:pPr>
              <a:buNone/>
            </a:pPr>
            <a:r>
              <a:rPr lang="en-US" u="sng" dirty="0" smtClean="0"/>
              <a:t>Memo title:</a:t>
            </a:r>
          </a:p>
          <a:p>
            <a:pPr>
              <a:buNone/>
            </a:pPr>
            <a:endParaRPr lang="en-US" sz="800" dirty="0" smtClean="0"/>
          </a:p>
          <a:p>
            <a:pPr>
              <a:buNone/>
            </a:pPr>
            <a:r>
              <a:rPr lang="en-US" dirty="0" smtClean="0"/>
              <a:t>  The title of a business memo is the word MEMO or MEMORANDUM (in an appropriate font style centered at the top of the first page)</a:t>
            </a:r>
          </a:p>
          <a:p>
            <a:pPr marL="514350" indent="-514350">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3023</TotalTime>
  <Words>880</Words>
  <Application>Microsoft Office PowerPoint</Application>
  <PresentationFormat>Custom</PresentationFormat>
  <Paragraphs>117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Opulent</vt:lpstr>
      <vt:lpstr>              </vt:lpstr>
      <vt:lpstr>Memorandum?</vt:lpstr>
      <vt:lpstr>Purpose of memo writing</vt:lpstr>
      <vt:lpstr>     characteristics of effective MEMOS</vt:lpstr>
      <vt:lpstr>Parts of a memo</vt:lpstr>
      <vt:lpstr>Parts of a memo</vt:lpstr>
      <vt:lpstr>DON’T….</vt:lpstr>
      <vt:lpstr>Parts of a memo</vt:lpstr>
      <vt:lpstr>How to write a memo?</vt:lpstr>
      <vt:lpstr>Memo Heading:</vt:lpstr>
      <vt:lpstr>Slide 11</vt:lpstr>
      <vt:lpstr>Slide 12</vt:lpstr>
      <vt:lpstr>Distribution Medium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Based Speaking Task</dc:title>
  <dc:creator>diu</dc:creator>
  <cp:lastModifiedBy>Windows User</cp:lastModifiedBy>
  <cp:revision>185</cp:revision>
  <dcterms:created xsi:type="dcterms:W3CDTF">2015-10-05T04:49:39Z</dcterms:created>
  <dcterms:modified xsi:type="dcterms:W3CDTF">2020-07-15T06:23:47Z</dcterms:modified>
</cp:coreProperties>
</file>