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C793-7E9B-4ED6-AD8C-24806872889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09"/>
            <a:ext cx="9144000" cy="2387600"/>
          </a:xfrm>
        </p:spPr>
        <p:txBody>
          <a:bodyPr/>
          <a:lstStyle/>
          <a:p>
            <a:r>
              <a:rPr lang="en-US" dirty="0" smtClean="0"/>
              <a:t>Edge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 315</a:t>
            </a:r>
          </a:p>
          <a:p>
            <a:r>
              <a:rPr lang="en-US" dirty="0" smtClean="0"/>
              <a:t>Peripherals &amp; Interfacing</a:t>
            </a:r>
          </a:p>
          <a:p>
            <a:r>
              <a:rPr lang="en-US" dirty="0" smtClean="0"/>
              <a:t>Abdullah Al Omar</a:t>
            </a:r>
          </a:p>
          <a:p>
            <a:r>
              <a:rPr lang="en-US" dirty="0" smtClean="0"/>
              <a:t>Lecturer, CSE, UAP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1C0-30E3-41FD-814F-5E0963A59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171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86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13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09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26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8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50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54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20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9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06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13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Custom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Edge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</dc:title>
  <dc:creator>Windows User</dc:creator>
  <cp:lastModifiedBy>Omar</cp:lastModifiedBy>
  <cp:revision>8</cp:revision>
  <dcterms:created xsi:type="dcterms:W3CDTF">2019-05-06T15:37:03Z</dcterms:created>
  <dcterms:modified xsi:type="dcterms:W3CDTF">2019-05-07T03:35:59Z</dcterms:modified>
</cp:coreProperties>
</file>