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24" r:id="rId2"/>
    <p:sldId id="2552" r:id="rId3"/>
    <p:sldId id="2583" r:id="rId4"/>
    <p:sldId id="2589" r:id="rId5"/>
    <p:sldId id="2542" r:id="rId6"/>
    <p:sldId id="2584" r:id="rId7"/>
    <p:sldId id="2585" r:id="rId8"/>
    <p:sldId id="2586" r:id="rId9"/>
    <p:sldId id="2588" r:id="rId10"/>
    <p:sldId id="2587" r:id="rId11"/>
    <p:sldId id="25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4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7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11/29/2020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4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90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anchor="b"/>
          <a:lstStyle>
            <a:lvl1pPr algn="r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/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r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660" r:id="rId38"/>
    <p:sldLayoutId id="2147483719" r:id="rId39"/>
    <p:sldLayoutId id="2147483720" r:id="rId40"/>
    <p:sldLayoutId id="2147483718" r:id="rId41"/>
    <p:sldLayoutId id="2147483721" r:id="rId42"/>
    <p:sldLayoutId id="2147483716" r:id="rId43"/>
    <p:sldLayoutId id="2147483722" r:id="rId44"/>
    <p:sldLayoutId id="2147483723" r:id="rId45"/>
    <p:sldLayoutId id="2147483725" r:id="rId46"/>
    <p:sldLayoutId id="2147483726" r:id="rId47"/>
    <p:sldLayoutId id="2147483675" r:id="rId48"/>
    <p:sldLayoutId id="2147483677" r:id="rId49"/>
    <p:sldLayoutId id="2147483729" r:id="rId50"/>
    <p:sldLayoutId id="2147483728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88" y="1716175"/>
            <a:ext cx="7252505" cy="891250"/>
          </a:xfrm>
        </p:spPr>
        <p:txBody>
          <a:bodyPr/>
          <a:lstStyle/>
          <a:p>
            <a:r>
              <a:rPr lang="en-US" sz="3600" dirty="0"/>
              <a:t>CSE 316 Peripheral and Interfacing Lab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489" y="3575473"/>
            <a:ext cx="7252504" cy="3429626"/>
          </a:xfrm>
        </p:spPr>
        <p:txBody>
          <a:bodyPr>
            <a:normAutofit/>
          </a:bodyPr>
          <a:lstStyle/>
          <a:p>
            <a:r>
              <a:rPr lang="en-US" sz="2800" b="1" dirty="0"/>
              <a:t>Presented By:</a:t>
            </a:r>
          </a:p>
          <a:p>
            <a:r>
              <a:rPr lang="en-US" sz="1800" dirty="0"/>
              <a:t>Rashik Rahman – 17201012</a:t>
            </a:r>
          </a:p>
          <a:p>
            <a:r>
              <a:rPr lang="en-US" sz="1800" dirty="0"/>
              <a:t>Mariam Rahman – 17201046</a:t>
            </a:r>
          </a:p>
          <a:p>
            <a:r>
              <a:rPr lang="en-US" sz="1800" dirty="0" err="1"/>
              <a:t>Imtiyaz</a:t>
            </a:r>
            <a:r>
              <a:rPr lang="en-US" sz="1800" dirty="0"/>
              <a:t> Hassan- 17201033</a:t>
            </a:r>
          </a:p>
        </p:txBody>
      </p:sp>
      <p:pic>
        <p:nvPicPr>
          <p:cNvPr id="13" name="Picture Placeholder 5" descr="Buildings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AAFA3-3B94-4EC8-8EC5-462BB9C9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6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3F9A722-C416-4CA0-9E81-3AB43962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6" y="5645425"/>
            <a:ext cx="3537030" cy="11473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026" name="Picture 2" descr="Do You Have Any Questions?&quot; — Candacy UK">
            <a:extLst>
              <a:ext uri="{FF2B5EF4-FFF2-40B4-BE49-F238E27FC236}">
                <a16:creationId xmlns:a16="http://schemas.microsoft.com/office/drawing/2014/main" id="{8C568475-57AA-4F92-ADE5-C4AEECB6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53" y="381000"/>
            <a:ext cx="9297725" cy="464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69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34288" cy="1325563"/>
          </a:xfrm>
        </p:spPr>
        <p:txBody>
          <a:bodyPr/>
          <a:lstStyle/>
          <a:p>
            <a:r>
              <a:rPr lang="en-US" dirty="0"/>
              <a:t>Welcome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7FBB8-2A87-4FDD-8742-D0C12871A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4F4D81C-FE68-4892-8A78-B0DA7534D39F}"/>
              </a:ext>
            </a:extLst>
          </p:cNvPr>
          <p:cNvSpPr>
            <a:spLocks noGrp="1"/>
          </p:cNvSpPr>
          <p:nvPr/>
        </p:nvSpPr>
        <p:spPr>
          <a:xfrm>
            <a:off x="4866935" y="5239997"/>
            <a:ext cx="4775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Project Topic</a:t>
            </a:r>
            <a:br>
              <a:rPr lang="en-US" dirty="0"/>
            </a:br>
            <a:r>
              <a:rPr lang="en-US" sz="2400" b="0" dirty="0">
                <a:latin typeface="+mn-lt"/>
              </a:rPr>
              <a:t>Line  follower  robot ‘s  movements  </a:t>
            </a:r>
          </a:p>
        </p:txBody>
      </p:sp>
    </p:spTree>
    <p:extLst>
      <p:ext uri="{BB962C8B-B14F-4D97-AF65-F5344CB8AC3E}">
        <p14:creationId xmlns:p14="http://schemas.microsoft.com/office/powerpoint/2010/main" val="95433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C2EAA8-D3C6-403B-B439-F95C60D0B3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7099" y="1738469"/>
            <a:ext cx="5682201" cy="171593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developed a line follower robot that will do basic maneuvers of a robot i.e. go backward, forward, move left or right etc. Due to online limitations this project will be simulated using proteus and 2 motors that will represent the movement of a robot. Proteus 3.6 and Arduino IDE is used to develop this project. List of required sensors and other stuff given below.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63138" y="3456992"/>
            <a:ext cx="4869559" cy="25608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required objects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(4051)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channel push pull driver (L293D)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 (LM016L)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2x DC Motor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resistor (POT-HG)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3E155-EBD8-4A7B-96F0-75F1D38213CF}"/>
              </a:ext>
            </a:extLst>
          </p:cNvPr>
          <p:cNvSpPr txBox="1"/>
          <p:nvPr/>
        </p:nvSpPr>
        <p:spPr>
          <a:xfrm>
            <a:off x="59635" y="34807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DAAB0"/>
                </a:solidFill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143253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6AAC-CFA5-409B-A3FF-628ADA52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Input</a:t>
            </a:r>
            <a:br>
              <a:rPr lang="en-US" dirty="0"/>
            </a:br>
            <a:r>
              <a:rPr lang="en-US" dirty="0"/>
              <a:t>Flowchart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97B5F-1A76-4ACE-98A5-7279CEB22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33" y="52216"/>
            <a:ext cx="5355852" cy="671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4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E3085E-865B-42E9-B423-F8D1549D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2F53C9-4988-4F09-86F0-52F84F9C9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1146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60F71D-7493-4C48-A51D-AB0DCC79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67" y="0"/>
            <a:ext cx="3769066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56730C-AC19-4804-9DC0-245F647A0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002" y="0"/>
            <a:ext cx="3143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7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0CB14C-9E0A-4845-A2A4-9933E34E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617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6801A-2511-4EC0-937A-B47F345B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45" y="0"/>
            <a:ext cx="61436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5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9E1F78-B531-460D-B12D-D785B511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092" y="238539"/>
            <a:ext cx="3743325" cy="6181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5B85B6-A479-41D3-8A68-1EC3C4F5B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5" y="238539"/>
            <a:ext cx="38862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1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334329-177F-450F-B7BB-2D92804E7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2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F1EBDCD4-0DFE-4BFC-B527-76D7C1C6466B}" vid="{B36D0821-FAFD-4A44-B0A3-9261322768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404</TotalTime>
  <Words>149</Words>
  <Application>Microsoft Office PowerPoint</Application>
  <PresentationFormat>Widescreen</PresentationFormat>
  <Paragraphs>23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Constantia</vt:lpstr>
      <vt:lpstr>Helvetica Light</vt:lpstr>
      <vt:lpstr>Times New Roman</vt:lpstr>
      <vt:lpstr>Office Theme</vt:lpstr>
      <vt:lpstr>CSE 316 Peripheral and Interfacing Lab</vt:lpstr>
      <vt:lpstr>Welcome </vt:lpstr>
      <vt:lpstr>PowerPoint Presentation</vt:lpstr>
      <vt:lpstr>Input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Rashik Rahman</dc:creator>
  <cp:lastModifiedBy>Rashik Rahman</cp:lastModifiedBy>
  <cp:revision>49</cp:revision>
  <dcterms:created xsi:type="dcterms:W3CDTF">2020-11-29T07:53:45Z</dcterms:created>
  <dcterms:modified xsi:type="dcterms:W3CDTF">2020-11-29T15:44:31Z</dcterms:modified>
</cp:coreProperties>
</file>