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24" r:id="rId3"/>
    <p:sldId id="2552" r:id="rId5"/>
    <p:sldId id="2554" r:id="rId6"/>
    <p:sldId id="2577" r:id="rId7"/>
    <p:sldId id="2584" r:id="rId8"/>
    <p:sldId id="2578" r:id="rId9"/>
    <p:sldId id="2579" r:id="rId10"/>
    <p:sldId id="2580" r:id="rId11"/>
    <p:sldId id="2581" r:id="rId12"/>
    <p:sldId id="2582" r:id="rId13"/>
    <p:sldId id="25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B0"/>
    <a:srgbClr val="3B7579"/>
    <a:srgbClr val="AAD3D6"/>
    <a:srgbClr val="418287"/>
    <a:srgbClr val="DFE3E9"/>
    <a:srgbClr val="1F1F26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4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17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  <a:endParaRPr lang="en-US" dirty="0"/>
          </a:p>
        </p:txBody>
      </p:sp>
      <p:sp>
        <p:nvSpPr>
          <p:cNvPr id="5" name="Shape 62"/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39803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Agenda</a:t>
            </a:r>
            <a:endParaRPr lang="en-US" noProof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Text Placehold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4476854" y="879710"/>
            <a:ext cx="3983858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  <a:endParaRPr lang="en-US" noProof="0"/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13" hasCustomPrompt="1"/>
          </p:nvPr>
        </p:nvSpPr>
        <p:spPr>
          <a:xfrm>
            <a:off x="4476854" y="1956155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  <a:endParaRPr lang="en-US" noProof="0"/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4476854" y="3032600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  <a:endParaRPr lang="en-US" noProof="0"/>
          </a:p>
        </p:txBody>
      </p:sp>
      <p:sp>
        <p:nvSpPr>
          <p:cNvPr id="35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4476854" y="4109045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  <a:endParaRPr lang="en-US" noProof="0"/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4476854" y="5185490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  <a:endParaRPr lang="en-US" noProof="0"/>
          </a:p>
        </p:txBody>
      </p:sp>
      <p:sp>
        <p:nvSpPr>
          <p:cNvPr id="37" name="Text Placeholder 30"/>
          <p:cNvSpPr>
            <a:spLocks noGrp="1"/>
          </p:cNvSpPr>
          <p:nvPr>
            <p:ph type="body" sz="quarter" idx="17" hasCustomPrompt="1"/>
          </p:nvPr>
        </p:nvSpPr>
        <p:spPr>
          <a:xfrm>
            <a:off x="3527730" y="87971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</a:t>
            </a:r>
            <a:endParaRPr lang="en-US" noProof="0"/>
          </a:p>
        </p:txBody>
      </p:sp>
      <p:sp>
        <p:nvSpPr>
          <p:cNvPr id="38" name="Text Placeholder 30"/>
          <p:cNvSpPr>
            <a:spLocks noGrp="1"/>
          </p:cNvSpPr>
          <p:nvPr>
            <p:ph type="body" sz="quarter" idx="18" hasCustomPrompt="1"/>
          </p:nvPr>
        </p:nvSpPr>
        <p:spPr>
          <a:xfrm>
            <a:off x="3527730" y="195615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2</a:t>
            </a:r>
            <a:endParaRPr lang="en-US" noProof="0"/>
          </a:p>
        </p:txBody>
      </p:sp>
      <p:sp>
        <p:nvSpPr>
          <p:cNvPr id="39" name="Text Placeholder 30"/>
          <p:cNvSpPr>
            <a:spLocks noGrp="1"/>
          </p:cNvSpPr>
          <p:nvPr>
            <p:ph type="body" sz="quarter" idx="19" hasCustomPrompt="1"/>
          </p:nvPr>
        </p:nvSpPr>
        <p:spPr>
          <a:xfrm>
            <a:off x="3527730" y="303260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3</a:t>
            </a:r>
            <a:endParaRPr lang="en-US" noProof="0"/>
          </a:p>
        </p:txBody>
      </p:sp>
      <p:sp>
        <p:nvSpPr>
          <p:cNvPr id="40" name="Text Placeholder 30"/>
          <p:cNvSpPr>
            <a:spLocks noGrp="1"/>
          </p:cNvSpPr>
          <p:nvPr>
            <p:ph type="body" sz="quarter" idx="20" hasCustomPrompt="1"/>
          </p:nvPr>
        </p:nvSpPr>
        <p:spPr>
          <a:xfrm>
            <a:off x="3527730" y="410904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4</a:t>
            </a:r>
            <a:endParaRPr lang="en-US" noProof="0"/>
          </a:p>
        </p:txBody>
      </p:sp>
      <p:sp>
        <p:nvSpPr>
          <p:cNvPr id="41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3527730" y="518549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5</a:t>
            </a:r>
            <a:endParaRPr lang="en-US" noProof="0"/>
          </a:p>
        </p:txBody>
      </p:sp>
      <p:sp>
        <p:nvSpPr>
          <p:cNvPr id="42" name="Shape 62"/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2643" y="1691472"/>
            <a:ext cx="4385841" cy="1325563"/>
          </a:xfrm>
        </p:spPr>
        <p:txBody>
          <a:bodyPr anchor="b"/>
          <a:lstStyle>
            <a:lvl1pPr algn="r"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3500437"/>
            <a:ext cx="12192000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569843" y="1690688"/>
            <a:ext cx="4155432" cy="132556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7569843" y="1227698"/>
            <a:ext cx="4155432" cy="382749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0525" y="1193765"/>
            <a:ext cx="6322230" cy="1325563"/>
          </a:xfrm>
        </p:spPr>
        <p:txBody>
          <a:bodyPr lIns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1193765"/>
            <a:ext cx="5230788" cy="479613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9009"/>
            <a:ext cx="3416928" cy="2884911"/>
          </a:xfrm>
        </p:spPr>
        <p:txBody>
          <a:bodyPr lIns="0" anchor="t">
            <a:normAutofit/>
          </a:bodyPr>
          <a:lstStyle>
            <a:lvl1pPr algn="r"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10875" y="1809009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80900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10572" y="2213293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452175" y="2213293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dirty="0">
                <a:latin typeface="+mj-lt"/>
              </a:defRPr>
            </a:lvl1pPr>
          </a:lstStyle>
          <a:p>
            <a:pPr marL="0" lvl="0" algn="r"/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68447" y="2091373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452175" y="2091373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hape 62"/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anchor="ctr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en-US" dirty="0"/>
          </a:p>
        </p:txBody>
      </p:sp>
      <p:sp>
        <p:nvSpPr>
          <p:cNvPr id="11" name="Title 1"/>
          <p:cNvSpPr txBox="1"/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>
              <a:latin typeface="+mn-lt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hape 62"/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214412" y="3805254"/>
            <a:ext cx="1935925" cy="185477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470816" y="2944854"/>
            <a:ext cx="3046302" cy="304504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769607" y="2944854"/>
            <a:ext cx="3046302" cy="304504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anchor="t"/>
          <a:lstStyle>
            <a:lvl1pPr algn="r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  <a:endParaRPr lang="en-US" dirty="0"/>
          </a:p>
        </p:txBody>
      </p:sp>
      <p:sp>
        <p:nvSpPr>
          <p:cNvPr id="6" name="Shape 62"/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71836" y="836271"/>
            <a:ext cx="3523423" cy="51854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539432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  <a:endParaRPr lang="en-US" dirty="0"/>
          </a:p>
        </p:txBody>
      </p:sp>
      <p:sp>
        <p:nvSpPr>
          <p:cNvPr id="5" name="Shape 62"/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278052" y="3206186"/>
            <a:ext cx="6435525" cy="2815543"/>
          </a:xfrm>
          <a:noFill/>
          <a:ln>
            <a:noFill/>
          </a:ln>
        </p:spPr>
        <p:txBody>
          <a:bodyPr lIns="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lIns="0"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3657059" cy="51854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anchor="t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  <a:endParaRPr lang="en-US" dirty="0"/>
          </a:p>
        </p:txBody>
      </p:sp>
      <p:sp>
        <p:nvSpPr>
          <p:cNvPr id="6" name="Shape 62"/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745620" y="0"/>
            <a:ext cx="744638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400" b="0" i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987207"/>
            <a:ext cx="2837822" cy="382749"/>
          </a:xfrm>
        </p:spPr>
        <p:txBody>
          <a:bodyPr lIns="0" tIns="0" anchor="t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8351371" y="987208"/>
            <a:ext cx="3501106" cy="1397178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566452"/>
            <a:ext cx="5007015" cy="1440000"/>
          </a:xfrm>
          <a:solidFill>
            <a:schemeClr val="bg1"/>
          </a:solidFill>
        </p:spPr>
        <p:txBody>
          <a:bodyPr lIns="21600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478756"/>
            <a:ext cx="4572000" cy="118903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0" y="4705635"/>
            <a:ext cx="5845215" cy="1440000"/>
          </a:xfrm>
          <a:solidFill>
            <a:schemeClr val="bg1"/>
          </a:solidFill>
        </p:spPr>
        <p:txBody>
          <a:bodyPr lIns="79200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38200" y="1"/>
            <a:ext cx="11353800" cy="554736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38200" y="853441"/>
            <a:ext cx="11353800" cy="515111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  <a:endParaRPr lang="en-US" dirty="0"/>
          </a:p>
        </p:txBody>
      </p:sp>
      <p:sp>
        <p:nvSpPr>
          <p:cNvPr id="5" name="Shape 62"/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14209" y="1203769"/>
            <a:ext cx="9563582" cy="5060062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1314208" y="339162"/>
            <a:ext cx="9563581" cy="823070"/>
          </a:xfrm>
          <a:noFill/>
        </p:spPr>
        <p:txBody>
          <a:bodyPr lIns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36030" y="747000"/>
            <a:ext cx="10519940" cy="536400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719574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5831840" y="0"/>
            <a:ext cx="55219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4699000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Section </a:t>
            </a:r>
            <a:br>
              <a:rPr lang="en-US" dirty="0"/>
            </a:br>
            <a:r>
              <a:rPr lang="en-US" dirty="0"/>
              <a:t>Header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</p:spPr>
        <p:txBody>
          <a:bodyPr bIns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" y="0"/>
            <a:ext cx="705612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5257800" cy="1694180"/>
          </a:xfrm>
        </p:spPr>
        <p:txBody>
          <a:bodyPr lIns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502636" y="4463007"/>
            <a:ext cx="2489200" cy="3124198"/>
          </a:xfrm>
        </p:spPr>
        <p:txBody>
          <a:bodyPr bIns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lumMod val="8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335647" y="3145492"/>
            <a:ext cx="2489200" cy="3124198"/>
          </a:xfrm>
        </p:spPr>
        <p:txBody>
          <a:bodyPr bIns="0" anchor="b">
            <a:noAutofit/>
          </a:bodyPr>
          <a:lstStyle>
            <a:lvl1pPr marL="0" indent="0" algn="l">
              <a:buNone/>
              <a:defRPr sz="25000">
                <a:solidFill>
                  <a:srgbClr val="5DAAB0">
                    <a:alpha val="20000"/>
                  </a:srgb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1394370"/>
            <a:ext cx="7056121" cy="40692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2960" y="1934210"/>
            <a:ext cx="5273040" cy="1694180"/>
          </a:xfrm>
        </p:spPr>
        <p:txBody>
          <a:bodyPr lIns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-16640" y="1"/>
            <a:ext cx="12208639" cy="490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2959" y="2691447"/>
            <a:ext cx="6272321" cy="1694180"/>
          </a:xfrm>
        </p:spPr>
        <p:txBody>
          <a:bodyPr lIns="0" anchor="b">
            <a:no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591826" y="2613057"/>
            <a:ext cx="2489200" cy="3124198"/>
          </a:xfrm>
        </p:spPr>
        <p:txBody>
          <a:bodyPr bIns="0" anchor="b">
            <a:noAutofit/>
          </a:bodyPr>
          <a:lstStyle>
            <a:lvl1pPr marL="0" indent="0" algn="l">
              <a:buNone/>
              <a:defRPr sz="25000">
                <a:solidFill>
                  <a:srgbClr val="3B7579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chemeClr val="accent2">
              <a:alpha val="99000"/>
            </a:schemeClr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  <a:endParaRPr lang="en-US" noProof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  <a:endParaRPr lang="en-US" noProof="0"/>
          </a:p>
        </p:txBody>
      </p:sp>
      <p:sp>
        <p:nvSpPr>
          <p:cNvPr id="5" name="Shape 62"/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  <a:endParaRPr lang="en-US" noProof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  <a:endParaRPr lang="en-US" noProof="0"/>
          </a:p>
        </p:txBody>
      </p:sp>
      <p:sp>
        <p:nvSpPr>
          <p:cNvPr id="5" name="Shape 62"/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578736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666759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  <a:endParaRPr lang="en-US" dirty="0"/>
          </a:p>
        </p:txBody>
      </p:sp>
      <p:sp>
        <p:nvSpPr>
          <p:cNvPr id="5" name="Shape 62"/>
          <p:cNvSpPr/>
          <p:nvPr userDrawn="1"/>
        </p:nvSpPr>
        <p:spPr>
          <a:xfrm rot="16200000" flipV="1">
            <a:off x="1094402" y="396160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866207" y="0"/>
            <a:ext cx="3325792" cy="685800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41375" y="3097232"/>
            <a:ext cx="4008120" cy="274219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  <a:endParaRPr lang="en-US" noProof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37508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  <a:endParaRPr lang="en-US" noProof="0"/>
          </a:p>
        </p:txBody>
      </p:sp>
      <p:sp>
        <p:nvSpPr>
          <p:cNvPr id="5" name="Shape 62"/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  <a:endParaRPr lang="en-US" noProof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46330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31060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715791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1000521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0" y="1337302"/>
            <a:ext cx="10685257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68543" y="103933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  <a:endParaRPr lang="en-US" noProof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34112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18842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703573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88303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0" y="2018022"/>
            <a:ext cx="10685257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anchor="b"/>
          <a:lstStyle>
            <a:lvl1pPr>
              <a:defRPr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  <a:endParaRPr lang="en-US" noProof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  <a:endParaRPr lang="en-US" noProof="0"/>
          </a:p>
        </p:txBody>
      </p:sp>
      <p:sp>
        <p:nvSpPr>
          <p:cNvPr id="5" name="Shape 62"/>
          <p:cNvSpPr/>
          <p:nvPr userDrawn="1"/>
        </p:nvSpPr>
        <p:spPr>
          <a:xfrm rot="16200000" flipV="1">
            <a:off x="965155" y="115261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82" y="971950"/>
            <a:ext cx="3537030" cy="2036100"/>
          </a:xfrm>
        </p:spPr>
        <p:txBody>
          <a:bodyPr lIns="0"/>
          <a:lstStyle>
            <a:lvl1pPr>
              <a:defRPr>
                <a:solidFill>
                  <a:srgbClr val="5DAAB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642770" y="282383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544956" y="282383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5642770" y="574065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8544956" y="574065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  <a:endParaRPr lang="en-US" dirty="0"/>
          </a:p>
        </p:txBody>
      </p:sp>
      <p:sp>
        <p:nvSpPr>
          <p:cNvPr id="16" name="Shape 62"/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4190264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306007" y="2385012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273705" y="2385012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306007" y="4352707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273705" y="4352707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504731" y="3168715"/>
            <a:ext cx="2517605" cy="484146"/>
          </a:xfrm>
        </p:spPr>
        <p:txBody>
          <a:bodyPr lIns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504731" y="2764389"/>
            <a:ext cx="2517605" cy="382749"/>
          </a:xfrm>
        </p:spPr>
        <p:txBody>
          <a:bodyPr lIns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241403" y="3168715"/>
            <a:ext cx="2517605" cy="484146"/>
          </a:xfrm>
        </p:spPr>
        <p:txBody>
          <a:bodyPr lIns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241403" y="2764389"/>
            <a:ext cx="2517605" cy="382749"/>
          </a:xfrm>
        </p:spPr>
        <p:txBody>
          <a:bodyPr lIns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1504731" y="5167572"/>
            <a:ext cx="2517605" cy="484146"/>
          </a:xfrm>
        </p:spPr>
        <p:txBody>
          <a:bodyPr lIns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04731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8241403" y="5167572"/>
            <a:ext cx="2517605" cy="484146"/>
          </a:xfrm>
        </p:spPr>
        <p:txBody>
          <a:bodyPr lIns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8241403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  <a:endParaRPr lang="en-US" dirty="0"/>
          </a:p>
        </p:txBody>
      </p:sp>
      <p:sp>
        <p:nvSpPr>
          <p:cNvPr id="17" name="Oval 16"/>
          <p:cNvSpPr/>
          <p:nvPr userDrawn="1"/>
        </p:nvSpPr>
        <p:spPr>
          <a:xfrm>
            <a:off x="6157960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4190264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6157960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  <a:endParaRPr lang="en-US" noProof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392680"/>
            <a:ext cx="10719842" cy="416750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  <a:endParaRPr lang="en-US" noProof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3" hasCustomPrompt="1"/>
          </p:nvPr>
        </p:nvSpPr>
        <p:spPr>
          <a:xfrm>
            <a:off x="5815420" y="2392680"/>
            <a:ext cx="5742622" cy="402399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anchor="b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  <a:endParaRPr lang="en-US" dirty="0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3" hasCustomPrompt="1"/>
          </p:nvPr>
        </p:nvSpPr>
        <p:spPr>
          <a:xfrm>
            <a:off x="647700" y="1806575"/>
            <a:ext cx="10896600" cy="457835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2708475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96498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  <a:endParaRPr lang="en-US" dirty="0"/>
          </a:p>
        </p:txBody>
      </p:sp>
      <p:sp>
        <p:nvSpPr>
          <p:cNvPr id="10" name="Shape 62"/>
          <p:cNvSpPr/>
          <p:nvPr userDrawn="1"/>
        </p:nvSpPr>
        <p:spPr>
          <a:xfrm rot="16200000" flipV="1">
            <a:off x="1094402" y="2525899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1933381"/>
              <a:gd name="connsiteY0" fmla="*/ 0 h 6858000"/>
              <a:gd name="connsiteX1" fmla="*/ 11933381 w 11933381"/>
              <a:gd name="connsiteY1" fmla="*/ 0 h 6858000"/>
              <a:gd name="connsiteX2" fmla="*/ 11933381 w 11933381"/>
              <a:gd name="connsiteY2" fmla="*/ 6858000 h 6858000"/>
              <a:gd name="connsiteX3" fmla="*/ 0 w 11933381"/>
              <a:gd name="connsiteY3" fmla="*/ 6858000 h 6858000"/>
              <a:gd name="connsiteX4" fmla="*/ 0 w 11933381"/>
              <a:gd name="connsiteY4" fmla="*/ 5854361 h 6858000"/>
              <a:gd name="connsiteX5" fmla="*/ 8109878 w 11933381"/>
              <a:gd name="connsiteY5" fmla="*/ 5854361 h 6858000"/>
              <a:gd name="connsiteX6" fmla="*/ 8109878 w 11933381"/>
              <a:gd name="connsiteY6" fmla="*/ 1949923 h 6858000"/>
              <a:gd name="connsiteX7" fmla="*/ 0 w 11933381"/>
              <a:gd name="connsiteY7" fmla="*/ 1949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3381" h="6858000">
                <a:moveTo>
                  <a:pt x="0" y="0"/>
                </a:moveTo>
                <a:lnTo>
                  <a:pt x="11933381" y="0"/>
                </a:lnTo>
                <a:lnTo>
                  <a:pt x="11933381" y="6858000"/>
                </a:lnTo>
                <a:lnTo>
                  <a:pt x="0" y="6858000"/>
                </a:lnTo>
                <a:lnTo>
                  <a:pt x="0" y="5854361"/>
                </a:lnTo>
                <a:lnTo>
                  <a:pt x="8109878" y="5854361"/>
                </a:lnTo>
                <a:lnTo>
                  <a:pt x="8109878" y="1949923"/>
                </a:lnTo>
                <a:lnTo>
                  <a:pt x="0" y="19499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anchor="t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  <a:endParaRPr lang="en-US" noProof="0"/>
          </a:p>
        </p:txBody>
      </p:sp>
      <p:sp>
        <p:nvSpPr>
          <p:cNvPr id="9" name="Shape 62"/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2430682 h 6858000"/>
              <a:gd name="connsiteX3" fmla="*/ 3823504 w 12191999"/>
              <a:gd name="connsiteY3" fmla="*/ 2430682 h 6858000"/>
              <a:gd name="connsiteX4" fmla="*/ 3823504 w 12191999"/>
              <a:gd name="connsiteY4" fmla="*/ 6335120 h 6858000"/>
              <a:gd name="connsiteX5" fmla="*/ 12191999 w 12191999"/>
              <a:gd name="connsiteY5" fmla="*/ 633512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2430682"/>
                </a:lnTo>
                <a:lnTo>
                  <a:pt x="3823504" y="2430682"/>
                </a:lnTo>
                <a:lnTo>
                  <a:pt x="3823504" y="6335120"/>
                </a:lnTo>
                <a:lnTo>
                  <a:pt x="12191999" y="633512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403208" y="2870519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403209" y="3958542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  <a:endParaRPr lang="en-US" dirty="0"/>
          </a:p>
        </p:txBody>
      </p:sp>
      <p:sp>
        <p:nvSpPr>
          <p:cNvPr id="10" name="Shape 62"/>
          <p:cNvSpPr/>
          <p:nvPr userDrawn="1"/>
        </p:nvSpPr>
        <p:spPr>
          <a:xfrm rot="16200000" flipV="1">
            <a:off x="4788658" y="2817190"/>
            <a:ext cx="0" cy="193031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553196"/>
              <a:gd name="connsiteX1" fmla="*/ 12191999 w 12191999"/>
              <a:gd name="connsiteY1" fmla="*/ 0 h 6553196"/>
              <a:gd name="connsiteX2" fmla="*/ 12191999 w 12191999"/>
              <a:gd name="connsiteY2" fmla="*/ 6553196 h 6553196"/>
              <a:gd name="connsiteX3" fmla="*/ 9099630 w 12191999"/>
              <a:gd name="connsiteY3" fmla="*/ 6553196 h 6553196"/>
              <a:gd name="connsiteX4" fmla="*/ 9099630 w 12191999"/>
              <a:gd name="connsiteY4" fmla="*/ 2953562 h 6553196"/>
              <a:gd name="connsiteX5" fmla="*/ 731134 w 12191999"/>
              <a:gd name="connsiteY5" fmla="*/ 2953562 h 6553196"/>
              <a:gd name="connsiteX6" fmla="*/ 731134 w 12191999"/>
              <a:gd name="connsiteY6" fmla="*/ 6553196 h 6553196"/>
              <a:gd name="connsiteX7" fmla="*/ 0 w 12191999"/>
              <a:gd name="connsiteY7" fmla="*/ 6553196 h 655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553196">
                <a:moveTo>
                  <a:pt x="0" y="0"/>
                </a:moveTo>
                <a:lnTo>
                  <a:pt x="12191999" y="0"/>
                </a:lnTo>
                <a:lnTo>
                  <a:pt x="12191999" y="6553196"/>
                </a:lnTo>
                <a:lnTo>
                  <a:pt x="9099630" y="6553196"/>
                </a:lnTo>
                <a:lnTo>
                  <a:pt x="9099630" y="2953562"/>
                </a:lnTo>
                <a:lnTo>
                  <a:pt x="731134" y="2953562"/>
                </a:lnTo>
                <a:lnTo>
                  <a:pt x="731134" y="6553196"/>
                </a:lnTo>
                <a:lnTo>
                  <a:pt x="0" y="65531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20164" y="3379810"/>
            <a:ext cx="7252505" cy="891250"/>
          </a:xfrm>
        </p:spPr>
        <p:txBody>
          <a:bodyPr anchor="t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220165" y="4467833"/>
            <a:ext cx="7252504" cy="338549"/>
          </a:xfrm>
        </p:spPr>
        <p:txBody>
          <a:bodyPr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  <a:endParaRPr lang="en-US" dirty="0"/>
          </a:p>
        </p:txBody>
      </p:sp>
      <p:sp>
        <p:nvSpPr>
          <p:cNvPr id="9" name="Shape 62"/>
          <p:cNvSpPr/>
          <p:nvPr userDrawn="1"/>
        </p:nvSpPr>
        <p:spPr>
          <a:xfrm rot="16200000" flipV="1">
            <a:off x="1285385" y="3006251"/>
            <a:ext cx="0" cy="257077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l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  <a:endParaRPr lang="en-US" dirty="0"/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  <a:endParaRPr lang="en-US" dirty="0"/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  <a:endParaRPr lang="en-US" dirty="0"/>
          </a:p>
        </p:txBody>
      </p:sp>
      <p:sp>
        <p:nvSpPr>
          <p:cNvPr id="35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  <a:endParaRPr lang="en-US" dirty="0"/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  <a:endParaRPr lang="en-US" dirty="0"/>
          </a:p>
        </p:txBody>
      </p:sp>
      <p:sp>
        <p:nvSpPr>
          <p:cNvPr id="42" name="Shape 62"/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2"/>
          </p:nvPr>
        </p:nvSpPr>
        <p:spPr>
          <a:xfrm>
            <a:off x="3778137" y="2225040"/>
            <a:ext cx="3557587" cy="3668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  <a:endParaRPr lang="en-US" dirty="0"/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  <a:endParaRPr lang="en-US" dirty="0"/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  <a:endParaRPr lang="en-US" dirty="0"/>
          </a:p>
        </p:txBody>
      </p:sp>
      <p:sp>
        <p:nvSpPr>
          <p:cNvPr id="35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  <a:endParaRPr lang="en-US" dirty="0"/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  <a:endParaRPr lang="en-US" dirty="0"/>
          </a:p>
        </p:txBody>
      </p:sp>
      <p:sp>
        <p:nvSpPr>
          <p:cNvPr id="42" name="Shape 62"/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778137" y="0"/>
            <a:ext cx="3586162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2" Type="http://schemas.openxmlformats.org/officeDocument/2006/relationships/theme" Target="../theme/theme1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Rashik Rahman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/>
              <a:t>ID : 17201012</a:t>
            </a:r>
            <a:endParaRPr lang="en-US" sz="7200" dirty="0"/>
          </a:p>
          <a:p>
            <a:r>
              <a:rPr lang="en-US" sz="7200" dirty="0"/>
              <a:t>Sec : A2</a:t>
            </a:r>
            <a:endParaRPr lang="en-US" sz="7200" dirty="0"/>
          </a:p>
          <a:p>
            <a:endParaRPr lang="en-US" dirty="0"/>
          </a:p>
        </p:txBody>
      </p:sp>
      <p:pic>
        <p:nvPicPr>
          <p:cNvPr id="13" name="Picture Placeholder 5" descr="Buildings"/>
          <p:cNvPicPr>
            <a:picLocks noGrp="1" noChangeAspect="1"/>
          </p:cNvPicPr>
          <p:nvPr>
            <p:ph type="pic" sz="quarter" idx="15"/>
          </p:nvPr>
        </p:nvPicPr>
        <p:blipFill>
          <a:blip r:embed="rId1" cstate="screen">
            <a:grayscl/>
          </a:blip>
          <a:srcRect t="7813" b="7813"/>
          <a:stretch>
            <a:fillRect/>
          </a:stretch>
        </p:blipFill>
        <p:spPr>
          <a:xfrm>
            <a:off x="0" y="-7"/>
            <a:ext cx="12192000" cy="6858000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228850" cy="1276350"/>
          </a:xfrm>
          <a:prstGeom prst="rect">
            <a:avLst/>
          </a:prstGeom>
        </p:spPr>
      </p:pic>
      <p:sp>
        <p:nvSpPr>
          <p:cNvPr id="5" name="Title 11"/>
          <p:cNvSpPr>
            <a:spLocks noGrp="1"/>
          </p:cNvSpPr>
          <p:nvPr>
            <p:ph type="title"/>
          </p:nvPr>
        </p:nvSpPr>
        <p:spPr>
          <a:xfrm>
            <a:off x="7425362" y="4319449"/>
            <a:ext cx="3537030" cy="2036100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 !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9674395" y="5401250"/>
            <a:ext cx="2517605" cy="382749"/>
          </a:xfrm>
        </p:spPr>
        <p:txBody>
          <a:bodyPr/>
          <a:lstStyle/>
          <a:p>
            <a:r>
              <a:rPr lang="en-US" dirty="0"/>
              <a:t>Rashik Rahman</a:t>
            </a:r>
            <a:endParaRPr lang="en-US" dirty="0"/>
          </a:p>
        </p:txBody>
      </p:sp>
      <p:pic>
        <p:nvPicPr>
          <p:cNvPr id="37" name="Picture Placeholder 36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rcRect t="12500" b="12500"/>
          <a:stretch>
            <a:fillRect/>
          </a:stretch>
        </p:blipFill>
        <p:spPr>
          <a:xfrm>
            <a:off x="9996923" y="3655907"/>
            <a:ext cx="1643384" cy="1643384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8122" y="5394212"/>
            <a:ext cx="7634288" cy="1325563"/>
          </a:xfrm>
        </p:spPr>
        <p:txBody>
          <a:bodyPr>
            <a:normAutofit/>
          </a:bodyPr>
          <a:lstStyle/>
          <a:p>
            <a:r>
              <a:rPr lang="en-US" dirty="0"/>
              <a:t>Project Topic</a:t>
            </a:r>
            <a:br>
              <a:rPr lang="en-US" dirty="0"/>
            </a:br>
            <a:r>
              <a:rPr lang="en-US" sz="2000" dirty="0"/>
              <a:t>7  segment  display  counter  (0-9999)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5" name="Title 2"/>
          <p:cNvSpPr txBox="1"/>
          <p:nvPr/>
        </p:nvSpPr>
        <p:spPr>
          <a:xfrm>
            <a:off x="361950" y="138225"/>
            <a:ext cx="76342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-15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Welcome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1058" y="402686"/>
            <a:ext cx="6084529" cy="13952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DAAB0"/>
                </a:solidFill>
              </a:rPr>
              <a:t>Project Description</a:t>
            </a:r>
            <a:endParaRPr lang="en-US" dirty="0">
              <a:solidFill>
                <a:srgbClr val="5DAAB0"/>
              </a:solidFill>
            </a:endParaRPr>
          </a:p>
        </p:txBody>
      </p:sp>
      <p:sp>
        <p:nvSpPr>
          <p:cNvPr id="66" name="Text Placeholder 65"/>
          <p:cNvSpPr>
            <a:spLocks noGrp="1"/>
          </p:cNvSpPr>
          <p:nvPr>
            <p:ph type="body" sz="quarter" idx="11"/>
          </p:nvPr>
        </p:nvSpPr>
        <p:spPr>
          <a:xfrm>
            <a:off x="838199" y="2213053"/>
            <a:ext cx="10484457" cy="25608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 will be developing a counter that will count from 0 to 9999 and show it in a 7 segment display. This counter can be used to keep track of any count. One can use it to count the number of a their favorite vehicle they have seen in a day or a doctor can keep count how many serious patients have he seen in a day etc. I will we using Arduino IDE and proteus simulation software for this project.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Required things in simulator : 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7 segment display x 1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Arduino UNO x 1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Not gate x 4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Button x 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Placeholder 6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This is a digit segmentation of a 7 segment display. So I have defined pin 6-12 for these 7 segments. And Dig1-Dig4 are how many digits the number have. </a:t>
            </a:r>
            <a:r>
              <a:rPr lang="en-US" dirty="0" err="1"/>
              <a:t>Counter_digit</a:t>
            </a:r>
            <a:r>
              <a:rPr lang="en-US" dirty="0"/>
              <a:t> is to keep track of the how many digits are in the number and count is to count the number.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4" name="Picture Placeholder 3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Placeholder 65"/>
          <p:cNvSpPr>
            <a:spLocks noGrp="1"/>
          </p:cNvSpPr>
          <p:nvPr>
            <p:ph type="body" sz="quarter" idx="11"/>
          </p:nvPr>
        </p:nvSpPr>
        <p:spPr>
          <a:xfrm>
            <a:off x="6245087" y="1704169"/>
            <a:ext cx="5801140" cy="25608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This is a digit segmentation of a 7 segment display. So I have defined pin 6-12 for these 7 segments. And Dig1-Dig4 are how many digits the number have. </a:t>
            </a:r>
            <a:r>
              <a:rPr lang="en-US" dirty="0" err="1"/>
              <a:t>Counter_digit</a:t>
            </a:r>
            <a:r>
              <a:rPr lang="en-US" dirty="0"/>
              <a:t> is to keep track of the how many digits are in the number and count is to count the number.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806"/>
            <a:ext cx="4486275" cy="3409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9144"/>
            <a:ext cx="3495675" cy="3476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Placeholder 65"/>
          <p:cNvSpPr>
            <a:spLocks noGrp="1"/>
          </p:cNvSpPr>
          <p:nvPr>
            <p:ph type="body" sz="quarter" idx="11"/>
          </p:nvPr>
        </p:nvSpPr>
        <p:spPr>
          <a:xfrm>
            <a:off x="6881192" y="1203238"/>
            <a:ext cx="4059804" cy="25608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This is the setup part of the code segment. Here I define the pin modes and ISR variables.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74896"/>
            <a:ext cx="5391150" cy="4133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Placeholder 65"/>
          <p:cNvSpPr>
            <a:spLocks noGrp="1"/>
          </p:cNvSpPr>
          <p:nvPr>
            <p:ph type="body" sz="quarter" idx="11"/>
          </p:nvPr>
        </p:nvSpPr>
        <p:spPr>
          <a:xfrm>
            <a:off x="6647291" y="583035"/>
            <a:ext cx="4572000" cy="25608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an interrupt?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program running on a controller is normally running sequentially instruction by instruction.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An interrupt is an external event that interrupts the running program and runs a special interrupt service routine (ISR).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After the ISR has been finished, the running program is continued with the next instruction. Instruction means a single machine instruction, not a line of C or C++ code.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83035"/>
            <a:ext cx="54102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3537"/>
            <a:ext cx="3371850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3095625" cy="6638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962275" cy="6029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2819400" cy="3181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clean sophisticated presentation</Template>
  <TotalTime>0</TotalTime>
  <Words>1654</Words>
  <Application>WPS Presentation</Application>
  <PresentationFormat>Widescreen</PresentationFormat>
  <Paragraphs>49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Gill Sans</vt:lpstr>
      <vt:lpstr>Gill Sans MT</vt:lpstr>
      <vt:lpstr>Helvetica Light</vt:lpstr>
      <vt:lpstr>Constantia</vt:lpstr>
      <vt:lpstr>Microsoft YaHei</vt:lpstr>
      <vt:lpstr>Arial Unicode MS</vt:lpstr>
      <vt:lpstr>Calibri</vt:lpstr>
      <vt:lpstr>Office Theme</vt:lpstr>
      <vt:lpstr>Rashik Rahman</vt:lpstr>
      <vt:lpstr>Project Topic 7  segment  display  counter  (0-9999)</vt:lpstr>
      <vt:lpstr>Project Description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Any Questions?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Rashik Rahman</dc:title>
  <dc:creator>Rashik Rahman</dc:creator>
  <cp:lastModifiedBy>Notebook</cp:lastModifiedBy>
  <cp:revision>35</cp:revision>
  <dcterms:created xsi:type="dcterms:W3CDTF">2020-08-19T04:09:00Z</dcterms:created>
  <dcterms:modified xsi:type="dcterms:W3CDTF">2020-08-19T08:28:54Z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