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2" r:id="rId3"/>
    <p:sldId id="282" r:id="rId4"/>
    <p:sldId id="283" r:id="rId5"/>
    <p:sldId id="291" r:id="rId6"/>
    <p:sldId id="297" r:id="rId7"/>
    <p:sldId id="284" r:id="rId8"/>
    <p:sldId id="295" r:id="rId9"/>
    <p:sldId id="28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5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  <a:endParaRPr lang="en-US" noProof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" name="Content Placeholder 2"/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6" name="Freeform 5"/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7" name="Freeform 5"/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8" name="Freeform 5"/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9" name="Freeform 5"/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8" name="Freeform 5"/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9" name="Freeform 5"/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0" name="Freeform 5"/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1" name="Freeform 5"/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9" name="Freeform 5"/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0" name="Freeform 5"/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1" name="Freeform 5"/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2" name="Freeform 5"/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1" name="Freeform 5"/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2" name="Freeform 5"/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3" name="Freeform 5"/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4" name="Freeform 5"/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1" name="Freeform 5"/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2" name="Freeform 5"/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3" name="Freeform 5"/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4" name="Freeform 5"/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1" name="Freeform 5"/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2" name="Freeform 5"/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3" name="Freeform 5"/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4" name="Freeform 5"/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1" name="Freeform 5"/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2" name="Freeform 5"/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3" name="Freeform 5"/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4" name="Freeform 5"/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5" name="Freeform 5"/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6" name="Freeform 5"/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7" name="Freeform 5"/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8" name="Freeform 5"/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5" name="Freeform 5"/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6" name="Freeform 5"/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7" name="Freeform 5"/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8" name="Freeform 5"/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5" name="Freeform 5"/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6" name="Freeform 5"/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7" name="Freeform 5"/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8" name="Freeform 5"/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1" name="Freeform 5"/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3" name="Freeform 5"/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4" name="Freeform 5"/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15" name="Freeform 5"/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Comparison Left Placeholder 1"/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" name="Comparison Left Placeholder 2"/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/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/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4" name="TextBox 23"/>
          <p:cNvSpPr txBox="1"/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00062" y="3026286"/>
            <a:ext cx="4459766" cy="3146839"/>
          </a:xfrm>
        </p:spPr>
        <p:txBody>
          <a:bodyPr/>
          <a:lstStyle/>
          <a:p>
            <a:r>
              <a:rPr lang="en-US" dirty="0"/>
              <a:t>Mariam Rahman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616410" y="4818859"/>
            <a:ext cx="4000500" cy="997905"/>
          </a:xfrm>
        </p:spPr>
        <p:txBody>
          <a:bodyPr/>
          <a:lstStyle/>
          <a:p>
            <a:r>
              <a:rPr lang="en-US" dirty="0"/>
              <a:t>ID : 17201046</a:t>
            </a:r>
            <a:endParaRPr lang="en-US" dirty="0"/>
          </a:p>
          <a:p>
            <a:r>
              <a:rPr lang="en-US" dirty="0"/>
              <a:t>Sec : A</a:t>
            </a:r>
            <a:r>
              <a:rPr lang="en-CA" altLang="en-US" dirty="0"/>
              <a:t>2</a:t>
            </a:r>
            <a:endParaRPr lang="en-CA" altLang="en-US" dirty="0"/>
          </a:p>
        </p:txBody>
      </p:sp>
      <p:sp>
        <p:nvSpPr>
          <p:cNvPr id="15" name="Freeform 5"/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6" name="Freeform 5" descr="Hollow accent block"/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10" name="Title 2"/>
          <p:cNvSpPr txBox="1"/>
          <p:nvPr/>
        </p:nvSpPr>
        <p:spPr>
          <a:xfrm>
            <a:off x="1" y="0"/>
            <a:ext cx="2878372" cy="1264257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Welcome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5" name="TextBox 24"/>
          <p:cNvSpPr txBox="1"/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Traffic Light  Simulation</a:t>
            </a:r>
            <a:endParaRPr lang="en-US" dirty="0"/>
          </a:p>
        </p:txBody>
      </p:sp>
      <p:sp>
        <p:nvSpPr>
          <p:cNvPr id="20" name="Isosceles Triangle 19"/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004" y="1766196"/>
            <a:ext cx="5522138" cy="553861"/>
          </a:xfrm>
        </p:spPr>
        <p:txBody>
          <a:bodyPr/>
          <a:lstStyle/>
          <a:p>
            <a:r>
              <a:rPr lang="en-US" sz="4000" dirty="0"/>
              <a:t>Problem Statement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326004" y="2619104"/>
            <a:ext cx="5522138" cy="461551"/>
          </a:xfrm>
        </p:spPr>
        <p:txBody>
          <a:bodyPr/>
          <a:lstStyle/>
          <a:p>
            <a:r>
              <a:rPr lang="en-US" sz="2400" dirty="0"/>
              <a:t>Most of the time people doesn’t know how long they have to wait in a traffic signal. Thus they become impatient and cross the road avoiding the signal. This introduces life risk. Another thing is peoples tend to honk horns without no reason in a traffic jam and this results in sound pollution. So what if they knew how long they have to wait? Then they wouldn’t break the law or wouldn’t honk. </a:t>
            </a:r>
            <a:endParaRPr lang="en-US" sz="2400" dirty="0"/>
          </a:p>
        </p:txBody>
      </p:sp>
      <p:pic>
        <p:nvPicPr>
          <p:cNvPr id="9" name="Picture Placeholder 8" descr="Image placeholder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15" name="Freeform 5"/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6" name="Freeform 5"/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514937"/>
            <a:ext cx="5472000" cy="432000"/>
          </a:xfrm>
        </p:spPr>
        <p:txBody>
          <a:bodyPr/>
          <a:lstStyle/>
          <a:p>
            <a:r>
              <a:rPr lang="en-US" dirty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2952000"/>
            <a:ext cx="5472000" cy="360000"/>
          </a:xfrm>
        </p:spPr>
        <p:txBody>
          <a:bodyPr/>
          <a:lstStyle/>
          <a:p>
            <a:r>
              <a:rPr lang="en-US" dirty="0"/>
              <a:t>My solution for this problem is to develop a traffic light system that will have a counter integrated with  it. I will develop a prototype simulation of this system.</a:t>
            </a:r>
            <a:endParaRPr lang="en-US" dirty="0"/>
          </a:p>
        </p:txBody>
      </p:sp>
      <p:pic>
        <p:nvPicPr>
          <p:cNvPr id="8" name="Picture Placeholder 7" descr="Slide image"/>
          <p:cNvPicPr>
            <a:picLocks noGrp="1" noChangeAspect="1"/>
          </p:cNvPicPr>
          <p:nvPr>
            <p:ph type="pic" sz="quarter" idx="36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66" name="Freeform 5"/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67" name="Freeform 5"/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425913"/>
            <a:ext cx="5472000" cy="432000"/>
          </a:xfrm>
        </p:spPr>
        <p:txBody>
          <a:bodyPr/>
          <a:lstStyle/>
          <a:p>
            <a:r>
              <a:rPr lang="en-US" dirty="0"/>
              <a:t>Software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2238767"/>
            <a:ext cx="5472000" cy="360000"/>
          </a:xfrm>
        </p:spPr>
        <p:txBody>
          <a:bodyPr/>
          <a:lstStyle/>
          <a:p>
            <a:r>
              <a:rPr lang="en-US" dirty="0"/>
              <a:t>Arduino IDE (For code development part)</a:t>
            </a:r>
            <a:endParaRPr lang="en-US" dirty="0"/>
          </a:p>
          <a:p>
            <a:r>
              <a:rPr lang="en-US" dirty="0"/>
              <a:t>Proteus 8.9 (Simulation software)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the simulation software we’ll use</a:t>
            </a:r>
            <a:endParaRPr lang="en-US" dirty="0"/>
          </a:p>
          <a:p>
            <a:r>
              <a:rPr lang="en-US" dirty="0"/>
              <a:t>-     7 segment display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Registors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Arduino Uno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Red, Green &amp; Yellow led</a:t>
            </a:r>
            <a:endParaRPr lang="en-US" dirty="0"/>
          </a:p>
        </p:txBody>
      </p:sp>
      <p:pic>
        <p:nvPicPr>
          <p:cNvPr id="14" name="Picture Placeholder 13" descr="Image plaeceholder left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screen"/>
          <a:srcRect/>
          <a:stretch>
            <a:fillRect/>
          </a:stretch>
        </p:blipFill>
        <p:spPr/>
      </p:pic>
      <p:pic>
        <p:nvPicPr>
          <p:cNvPr id="19" name="Picture Placeholder 18" descr="Image placeholder bottom"/>
          <p:cNvPicPr>
            <a:picLocks noGrp="1" noChangeAspect="1"/>
          </p:cNvPicPr>
          <p:nvPr>
            <p:ph type="pic" sz="quarter" idx="35"/>
          </p:nvPr>
        </p:nvPicPr>
        <p:blipFill>
          <a:blip r:embed="rId2" cstate="screen"/>
          <a:srcRect/>
          <a:stretch>
            <a:fillRect/>
          </a:stretch>
        </p:blipFill>
        <p:spPr/>
      </p:pic>
      <p:pic>
        <p:nvPicPr>
          <p:cNvPr id="17" name="Picture Placeholder 16" descr="Image placeholder top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87" y="1370253"/>
            <a:ext cx="11340000" cy="432000"/>
          </a:xfrm>
        </p:spPr>
        <p:txBody>
          <a:bodyPr/>
          <a:lstStyle/>
          <a:p>
            <a:r>
              <a:rPr lang="en-US" dirty="0"/>
              <a:t>Working Procedure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487" y="2399478"/>
            <a:ext cx="11339513" cy="360000"/>
          </a:xfrm>
        </p:spPr>
        <p:txBody>
          <a:bodyPr/>
          <a:lstStyle/>
          <a:p>
            <a:r>
              <a:rPr lang="en-US" sz="2400" dirty="0"/>
              <a:t>In each Red and Green signal the counter will count down from 9 to 0 and show it in the 7 segment display. And for the yellow signal the counter will count down from 1 to 0 and show it in the 7 segment display. In the real life scenario this will help the people to understand how long they should wait.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38089" y="1493546"/>
          <a:ext cx="7181628" cy="430076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627217"/>
                <a:gridCol w="2513011"/>
                <a:gridCol w="208280"/>
                <a:gridCol w="208280"/>
                <a:gridCol w="208280"/>
                <a:gridCol w="208280"/>
                <a:gridCol w="208280"/>
              </a:tblGrid>
              <a:tr h="624897"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Completion</a:t>
                      </a:r>
                      <a:endParaRPr lang="en-ZA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35173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12.08.2020</a:t>
                      </a:r>
                      <a:endParaRPr lang="en-ZA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0%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5173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14.08.2020</a:t>
                      </a:r>
                      <a:endParaRPr lang="en-ZA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10%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5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17.08.2020</a:t>
                      </a:r>
                      <a:endParaRPr lang="en-ZA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endParaRPr lang="en-ZA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50%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5173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16.08.2020</a:t>
                      </a:r>
                      <a:endParaRPr lang="en-ZA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5173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02.09.2020</a:t>
                      </a:r>
                      <a:endParaRPr lang="en-ZA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100%(Probably)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16" name="TextBox 15"/>
          <p:cNvSpPr txBox="1"/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765919" y="3666860"/>
            <a:ext cx="5675314" cy="895809"/>
          </a:xfrm>
        </p:spPr>
        <p:txBody>
          <a:bodyPr/>
          <a:lstStyle/>
          <a:p>
            <a:r>
              <a:rPr lang="en-US" sz="4000" dirty="0"/>
              <a:t>Any Question?</a:t>
            </a:r>
            <a:endParaRPr lang="en-US" sz="4000" dirty="0"/>
          </a:p>
        </p:txBody>
      </p:sp>
      <p:sp>
        <p:nvSpPr>
          <p:cNvPr id="19" name="Isosceles Triangle 18"/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38" name="TextBox 37"/>
          <p:cNvSpPr txBox="1"/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/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3" name="Freeform 5"/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</a:t>
            </a:r>
            <a:br>
              <a:rPr lang="en-CA" dirty="0"/>
            </a:br>
            <a:r>
              <a:rPr lang="en-CA" dirty="0"/>
              <a:t>YOU!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1309</Words>
  <Application>WPS Presentation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Corbel</vt:lpstr>
      <vt:lpstr>Calibri Light</vt:lpstr>
      <vt:lpstr>Microsoft YaHei</vt:lpstr>
      <vt:lpstr>Arial Unicode MS</vt:lpstr>
      <vt:lpstr>Calibri</vt:lpstr>
      <vt:lpstr>Office Theme</vt:lpstr>
      <vt:lpstr>Mariam Rahman</vt:lpstr>
      <vt:lpstr>Traffic Light  Simulation</vt:lpstr>
      <vt:lpstr>Problem Statement</vt:lpstr>
      <vt:lpstr>Solution</vt:lpstr>
      <vt:lpstr>Software List</vt:lpstr>
      <vt:lpstr>Working Procedure</vt:lpstr>
      <vt:lpstr>Project Status</vt:lpstr>
      <vt:lpstr>Any Question?</vt:lpstr>
      <vt:lpstr>THANK 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 Simulation</dc:title>
  <dc:creator>Rashik Rahman</dc:creator>
  <cp:lastModifiedBy>Notebook</cp:lastModifiedBy>
  <cp:revision>31</cp:revision>
  <dcterms:created xsi:type="dcterms:W3CDTF">2020-08-18T19:24:00Z</dcterms:created>
  <dcterms:modified xsi:type="dcterms:W3CDTF">2020-08-18T20:26:10Z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1033-11.2.0.9635</vt:lpwstr>
  </property>
</Properties>
</file>