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Tic Tac Toe Web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with HTML, CSS,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Tic Tac Toe game developed using web technologies.</a:t>
            </a:r>
          </a:p>
          <a:p/>
          <a:p>
            <a:r>
              <a:t>- HTML defines the structure of the game board.</a:t>
            </a:r>
          </a:p>
          <a:p>
            <a:r>
              <a:t>- CSS styles the layout and animations.</a:t>
            </a:r>
          </a:p>
          <a:p>
            <a:r>
              <a:t>- JavaScript controls the game logic and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Creates a 3x3 grid of boxes using &lt;div&gt; elements.</a:t>
            </a:r>
          </a:p>
          <a:p>
            <a:r>
              <a:t>- Provides a container for displaying the game status.</a:t>
            </a:r>
          </a:p>
          <a:p>
            <a:r>
              <a:t>- Includes a Restart button.</a:t>
            </a:r>
          </a:p>
          <a:p>
            <a:r>
              <a:t>- Links to CSS and JavaScript files.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a modern, responsive design with the Poppins font.</a:t>
            </a:r>
          </a:p>
          <a:p>
            <a:r>
              <a:t>- Centers the game board on the screen.</a:t>
            </a:r>
          </a:p>
          <a:p>
            <a:r>
              <a:t>- Defines styles for the grid, boxes, buttons, and status display.</a:t>
            </a:r>
          </a:p>
          <a:p>
            <a:r>
              <a:t>- Adds animations to highlight the winning combination.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Manages turns between Player X and Player O.</a:t>
            </a:r>
          </a:p>
          <a:p>
            <a:r>
              <a:t>- Updates the board with X or O images.</a:t>
            </a:r>
          </a:p>
          <a:p>
            <a:r>
              <a:t>- Checks winning conditions after each move.</a:t>
            </a:r>
          </a:p>
          <a:p>
            <a:r>
              <a:t>- Declares the winner or a draw.</a:t>
            </a:r>
          </a:p>
          <a:p>
            <a:r>
              <a:t>- Allows restarting the game.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user-friendly interface.</a:t>
            </a:r>
          </a:p>
          <a:p>
            <a:r>
              <a:t>- Animated winning sequence.</a:t>
            </a:r>
          </a:p>
          <a:p>
            <a:r>
              <a:t>- Dynamic game status updates.</a:t>
            </a:r>
          </a:p>
          <a:p>
            <a:r>
              <a:t>- Restart and Play Again functionality.</a:t>
            </a:r>
          </a:p>
          <a:p>
            <a:r>
              <a:t>- Works on any modern browser.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Tic Tac Toe project demonstrates how HTML, CSS, and JavaScript can be combined to build interactive browser-based games.</a:t>
            </a:r>
          </a:p>
          <a:p/>
          <a:p>
            <a:r>
              <a:t>It’s a fun way to practice web development skills and logical thinking.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