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86413050-5C3E-494B-AF3C-E91758219A5A}"/>
    <pc:docChg chg="undo custSel modSld">
      <pc:chgData name="Suraj Arya" userId="116808dbeaa341df" providerId="LiveId" clId="{86413050-5C3E-494B-AF3C-E91758219A5A}" dt="2025-07-18T05:48:34.995" v="3" actId="1076"/>
      <pc:docMkLst>
        <pc:docMk/>
      </pc:docMkLst>
      <pc:sldChg chg="modSp mod">
        <pc:chgData name="Suraj Arya" userId="116808dbeaa341df" providerId="LiveId" clId="{86413050-5C3E-494B-AF3C-E91758219A5A}" dt="2025-07-18T05:48:34.995" v="3" actId="1076"/>
        <pc:sldMkLst>
          <pc:docMk/>
          <pc:sldMk cId="0" sldId="258"/>
        </pc:sldMkLst>
        <pc:spChg chg="mod">
          <ac:chgData name="Suraj Arya" userId="116808dbeaa341df" providerId="LiveId" clId="{86413050-5C3E-494B-AF3C-E91758219A5A}" dt="2025-07-18T05:48:26.851" v="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86413050-5C3E-494B-AF3C-E91758219A5A}" dt="2025-07-18T05:48:34.995" v="3" actId="1076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2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0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6307268-cool-plain-blue-abstract-background-hd-wallpaper-desig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lia-life.club/qa/pictures/light-green-background-wallpaper-desig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teal-abstract-hd-wallpape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4140709-abstract-background-vector-illustration-green-background-vector-illustration-abstract-green-background-for-wallpaper-display-landing-page-banner-or-layout-simple-design-graphic-for-display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4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Day 3</a:t>
            </a:r>
            <a:r>
              <a:rPr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sz="49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Photoshop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48581" y="3243050"/>
            <a:ext cx="7957983" cy="3533834"/>
          </a:xfrm>
        </p:spPr>
        <p:txBody>
          <a:bodyPr>
            <a:normAutofit/>
          </a:bodyPr>
          <a:lstStyle/>
          <a:p>
            <a:r>
              <a:rPr sz="4400" dirty="0"/>
              <a:t>Learn Basic Tools, Poster Design &amp; Exporting for Print/Web</a:t>
            </a:r>
          </a:p>
          <a:p>
            <a:r>
              <a:rPr sz="4400" dirty="0"/>
              <a:t>7-Day Free Computer Workshop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59EF468-5143-B52A-BF01-17741E9DECFA}"/>
              </a:ext>
            </a:extLst>
          </p:cNvPr>
          <p:cNvSpPr/>
          <p:nvPr/>
        </p:nvSpPr>
        <p:spPr>
          <a:xfrm>
            <a:off x="0" y="3237273"/>
            <a:ext cx="1548581" cy="796414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DE54-01AE-7DA1-CE8E-B17AD0BE40F6}"/>
              </a:ext>
            </a:extLst>
          </p:cNvPr>
          <p:cNvSpPr txBox="1"/>
          <p:nvPr/>
        </p:nvSpPr>
        <p:spPr>
          <a:xfrm>
            <a:off x="103239" y="67052"/>
            <a:ext cx="12085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1912B-D1EF-EC0F-F97E-32BFB936F0EE}"/>
              </a:ext>
            </a:extLst>
          </p:cNvPr>
          <p:cNvSpPr/>
          <p:nvPr/>
        </p:nvSpPr>
        <p:spPr>
          <a:xfrm>
            <a:off x="2419964" y="1594710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p:pic>
        <p:nvPicPr>
          <p:cNvPr id="12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80F6416F-2148-80D3-693E-3C147240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86" y="3842313"/>
            <a:ext cx="1671115" cy="162933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456" y="287593"/>
            <a:ext cx="8229600" cy="114300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What is Photoshop?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643" y="1762432"/>
            <a:ext cx="8639227" cy="480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Professional image editing software by Adobe.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Used for graphic design, photo editing, poster making.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Main file formats: PSD (editable), JPG, PNG, PDF.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928482B-AAA2-EFB6-2EB5-B58F39B5F8BE}"/>
              </a:ext>
            </a:extLst>
          </p:cNvPr>
          <p:cNvSpPr/>
          <p:nvPr/>
        </p:nvSpPr>
        <p:spPr>
          <a:xfrm>
            <a:off x="0" y="478932"/>
            <a:ext cx="1743636" cy="890671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82BA301-4138-494F-3C7B-639600DFAFE5}"/>
              </a:ext>
            </a:extLst>
          </p:cNvPr>
          <p:cNvSpPr/>
          <p:nvPr/>
        </p:nvSpPr>
        <p:spPr>
          <a:xfrm>
            <a:off x="1193900" y="2042649"/>
            <a:ext cx="549736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857BCCC-AC9A-7054-6C3F-D3C67D225836}"/>
              </a:ext>
            </a:extLst>
          </p:cNvPr>
          <p:cNvSpPr/>
          <p:nvPr/>
        </p:nvSpPr>
        <p:spPr>
          <a:xfrm>
            <a:off x="1193900" y="493825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CE58F8F-4E4E-9070-4B01-7291E99168EC}"/>
              </a:ext>
            </a:extLst>
          </p:cNvPr>
          <p:cNvSpPr/>
          <p:nvPr/>
        </p:nvSpPr>
        <p:spPr>
          <a:xfrm>
            <a:off x="1177998" y="3511764"/>
            <a:ext cx="549737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11" y="127011"/>
            <a:ext cx="10466441" cy="108694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Overview - </a:t>
            </a:r>
            <a:r>
              <a:rPr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Photoshop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276" y="2100925"/>
            <a:ext cx="10176387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Menu Bar: File, Edit, Image, Layer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Toolbox: Selection, Brush, Eraser, Text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Options Bar: Settings for each tool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Layers Panel: Manage image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Canvas/Workspace: Main editing area</a:t>
            </a:r>
            <a:r>
              <a:rPr lang="en-US" sz="3600" dirty="0">
                <a:solidFill>
                  <a:schemeClr val="bg1"/>
                </a:solidFill>
              </a:rPr>
              <a:t>  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E8D6E75-2C49-5B2C-D17C-C5CFB3B49E50}"/>
              </a:ext>
            </a:extLst>
          </p:cNvPr>
          <p:cNvSpPr/>
          <p:nvPr/>
        </p:nvSpPr>
        <p:spPr>
          <a:xfrm>
            <a:off x="1738288" y="241750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1AE55F-16EB-97DE-A29F-9807FDE52C4E}"/>
              </a:ext>
            </a:extLst>
          </p:cNvPr>
          <p:cNvSpPr/>
          <p:nvPr/>
        </p:nvSpPr>
        <p:spPr>
          <a:xfrm>
            <a:off x="1738288" y="323235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39368B2-3AE5-545B-3B0B-912665AFA3FC}"/>
              </a:ext>
            </a:extLst>
          </p:cNvPr>
          <p:cNvSpPr/>
          <p:nvPr/>
        </p:nvSpPr>
        <p:spPr>
          <a:xfrm>
            <a:off x="1743202" y="474159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B09A249-AA40-B638-A0D7-92CF0AE04495}"/>
              </a:ext>
            </a:extLst>
          </p:cNvPr>
          <p:cNvSpPr/>
          <p:nvPr/>
        </p:nvSpPr>
        <p:spPr>
          <a:xfrm>
            <a:off x="1738288" y="557242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0266BAD-6416-578D-DDA4-02973B31E3F3}"/>
              </a:ext>
            </a:extLst>
          </p:cNvPr>
          <p:cNvSpPr/>
          <p:nvPr/>
        </p:nvSpPr>
        <p:spPr>
          <a:xfrm>
            <a:off x="1738288" y="397960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EFB4369-C44C-7FC0-AECB-079109DBF823}"/>
              </a:ext>
            </a:extLst>
          </p:cNvPr>
          <p:cNvSpPr/>
          <p:nvPr/>
        </p:nvSpPr>
        <p:spPr>
          <a:xfrm>
            <a:off x="0" y="217672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177" y="561537"/>
            <a:ext cx="9903418" cy="1478570"/>
          </a:xfrm>
        </p:spPr>
        <p:txBody>
          <a:bodyPr>
            <a:normAutofit fontScale="90000"/>
          </a:bodyPr>
          <a:lstStyle/>
          <a:p>
            <a:r>
              <a:rPr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Basic Tools in Photoshop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631" y="2286714"/>
            <a:ext cx="9743194" cy="416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Move, Marquee, Lasso, Magic Wand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Crop, Brush, Eraser, Text, Zoom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</a:t>
            </a:r>
            <a:r>
              <a:rPr sz="3600" dirty="0" err="1">
                <a:solidFill>
                  <a:schemeClr val="bg1"/>
                </a:solidFill>
              </a:rPr>
              <a:t>Ctrl+Z</a:t>
            </a:r>
            <a:r>
              <a:rPr sz="3600" dirty="0">
                <a:solidFill>
                  <a:schemeClr val="bg1"/>
                </a:solidFill>
              </a:rPr>
              <a:t>: Undo | </a:t>
            </a:r>
            <a:r>
              <a:rPr sz="3600" dirty="0" err="1">
                <a:solidFill>
                  <a:schemeClr val="bg1"/>
                </a:solidFill>
              </a:rPr>
              <a:t>Ctrl+T</a:t>
            </a:r>
            <a:r>
              <a:rPr sz="3600" dirty="0">
                <a:solidFill>
                  <a:schemeClr val="bg1"/>
                </a:solidFill>
              </a:rPr>
              <a:t>: Transform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🔧 Practice: Use move, text, crop tools.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BD3CE25-96A0-341B-DD01-117E46A5B696}"/>
              </a:ext>
            </a:extLst>
          </p:cNvPr>
          <p:cNvSpPr/>
          <p:nvPr/>
        </p:nvSpPr>
        <p:spPr>
          <a:xfrm>
            <a:off x="1974259" y="257850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FE2FDFD-729B-9E22-B572-3419F6C66227}"/>
              </a:ext>
            </a:extLst>
          </p:cNvPr>
          <p:cNvSpPr/>
          <p:nvPr/>
        </p:nvSpPr>
        <p:spPr>
          <a:xfrm>
            <a:off x="1979177" y="337982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BD25597-9643-2591-6484-BA0CD4441090}"/>
              </a:ext>
            </a:extLst>
          </p:cNvPr>
          <p:cNvSpPr/>
          <p:nvPr/>
        </p:nvSpPr>
        <p:spPr>
          <a:xfrm>
            <a:off x="1974259" y="416640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D49EB5B-E289-61E0-AE73-609DE56D0023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954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Understanding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Layers work like transparent sheets.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Types: Image, Text, Shape, Adjustment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Tasks: Add, Rename, Reorder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Use eye icon 👁️ to hide/show layers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0545EA5-0C2D-82ED-2E9C-EB6DCA5B205C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EBBE19B-2233-96C4-B7E9-1A74C77A924E}"/>
              </a:ext>
            </a:extLst>
          </p:cNvPr>
          <p:cNvSpPr/>
          <p:nvPr/>
        </p:nvSpPr>
        <p:spPr>
          <a:xfrm>
            <a:off x="679005" y="4113139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BB34E67-324A-2CB1-7369-8226552FD6A6}"/>
              </a:ext>
            </a:extLst>
          </p:cNvPr>
          <p:cNvSpPr/>
          <p:nvPr/>
        </p:nvSpPr>
        <p:spPr>
          <a:xfrm>
            <a:off x="679005" y="3344166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C69AD9A-6370-D660-F185-8CCC007D42E9}"/>
              </a:ext>
            </a:extLst>
          </p:cNvPr>
          <p:cNvSpPr/>
          <p:nvPr/>
        </p:nvSpPr>
        <p:spPr>
          <a:xfrm>
            <a:off x="679005" y="257519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FBC918C-4AE1-2130-5370-46293E502DC6}"/>
              </a:ext>
            </a:extLst>
          </p:cNvPr>
          <p:cNvSpPr/>
          <p:nvPr/>
        </p:nvSpPr>
        <p:spPr>
          <a:xfrm>
            <a:off x="679005" y="4882112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954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Exporting for Print &amp;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File &gt; Export &gt; Save for Web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Formats: JPG (photos), PNG (transparent), PDF (print)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Resolution: 300 DPI for print, 72 DPI for web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Color Mode: CMYK for print, RGB for web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CBD3674-D4E5-0A8E-BA56-A94AE41ADF12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697EBA9-EE3D-D2E4-D6D2-6D24D2927484}"/>
              </a:ext>
            </a:extLst>
          </p:cNvPr>
          <p:cNvSpPr/>
          <p:nvPr/>
        </p:nvSpPr>
        <p:spPr>
          <a:xfrm>
            <a:off x="606127" y="372005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ACB475D-AE51-AAFC-9A1C-9446FEA689EC}"/>
              </a:ext>
            </a:extLst>
          </p:cNvPr>
          <p:cNvSpPr/>
          <p:nvPr/>
        </p:nvSpPr>
        <p:spPr>
          <a:xfrm>
            <a:off x="606127" y="3069369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E56E1B6-5844-E79C-4264-F84325EBEB67}"/>
              </a:ext>
            </a:extLst>
          </p:cNvPr>
          <p:cNvSpPr/>
          <p:nvPr/>
        </p:nvSpPr>
        <p:spPr>
          <a:xfrm>
            <a:off x="606127" y="2396105"/>
            <a:ext cx="534988" cy="238891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3D9CBBA-3F4F-9936-1DBE-DDD9EFD920B1}"/>
              </a:ext>
            </a:extLst>
          </p:cNvPr>
          <p:cNvSpPr/>
          <p:nvPr/>
        </p:nvSpPr>
        <p:spPr>
          <a:xfrm>
            <a:off x="606127" y="439803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18518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Hands-On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Create a workshop poster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Add title, venue, image, logo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Use layers, text effects, images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Save as PSD &amp; export as PNG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DD79E51-AB4F-52A8-9BF7-1BFAB5EFA388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522" y="533467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Activity &amp;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99" y="2249487"/>
            <a:ext cx="9903419" cy="3541714"/>
          </a:xfrm>
        </p:spPr>
        <p:txBody>
          <a:bodyPr>
            <a:normAutofit fontScale="70000" lnSpcReduction="20000"/>
          </a:bodyPr>
          <a:lstStyle/>
          <a:p>
            <a:r>
              <a:rPr sz="3300" dirty="0">
                <a:solidFill>
                  <a:schemeClr val="bg1"/>
                </a:solidFill>
              </a:rPr>
              <a:t> Class Activity: Design a poster/banner</a:t>
            </a:r>
          </a:p>
          <a:p>
            <a:r>
              <a:rPr sz="3300" dirty="0">
                <a:solidFill>
                  <a:schemeClr val="bg1"/>
                </a:solidFill>
              </a:rPr>
              <a:t> Homework: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1. List 5 tools and their use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 	</a:t>
            </a:r>
            <a:r>
              <a:rPr sz="3300" dirty="0">
                <a:solidFill>
                  <a:schemeClr val="bg1"/>
                </a:solidFill>
              </a:rPr>
              <a:t>2. Make a simple ID card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3. Difference between PSD, JPG, PNG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4. Importance of layers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5. Crop image and add your name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3D4818B-3EC1-1393-6EFC-010864ED86E6}"/>
              </a:ext>
            </a:extLst>
          </p:cNvPr>
          <p:cNvSpPr/>
          <p:nvPr/>
        </p:nvSpPr>
        <p:spPr>
          <a:xfrm>
            <a:off x="1050311" y="281164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199BBF3-C34E-0B3E-1260-98348905BC98}"/>
              </a:ext>
            </a:extLst>
          </p:cNvPr>
          <p:cNvSpPr/>
          <p:nvPr/>
        </p:nvSpPr>
        <p:spPr>
          <a:xfrm>
            <a:off x="1050311" y="226608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7A1B18A-764D-028E-DBC2-EB0C195A2FD1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ank You Pinterest [351069733473048048]">
            <a:hlinkClick r:id="" action="ppaction://media"/>
            <a:extLst>
              <a:ext uri="{FF2B5EF4-FFF2-40B4-BE49-F238E27FC236}">
                <a16:creationId xmlns:a16="http://schemas.microsoft.com/office/drawing/2014/main" id="{5398D8CB-E7A1-7F02-9E5D-1F2E79588E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1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2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348</Words>
  <Application>Microsoft Office PowerPoint</Application>
  <PresentationFormat>Custom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Segoe UI Black</vt:lpstr>
      <vt:lpstr>Tw Cen MT</vt:lpstr>
      <vt:lpstr>Circuit</vt:lpstr>
      <vt:lpstr>Day 3: Photoshop Essentials</vt:lpstr>
      <vt:lpstr>What is Photoshop?</vt:lpstr>
      <vt:lpstr>Overview - Photoshop Interface</vt:lpstr>
      <vt:lpstr>Basic Tools in Photoshop</vt:lpstr>
      <vt:lpstr>Understanding Layers</vt:lpstr>
      <vt:lpstr>Exporting for Print &amp; Web</vt:lpstr>
      <vt:lpstr>Hands-On Activities</vt:lpstr>
      <vt:lpstr>Activity &amp; 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3</cp:revision>
  <dcterms:created xsi:type="dcterms:W3CDTF">2013-01-27T09:14:16Z</dcterms:created>
  <dcterms:modified xsi:type="dcterms:W3CDTF">2025-07-18T05:48:43Z</dcterms:modified>
  <cp:category/>
</cp:coreProperties>
</file>