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A06A61-F224-4B6D-88E9-5DDD4FF7907F}" v="5" dt="2025-07-18T05:54:18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Arya" userId="116808dbeaa341df" providerId="LiveId" clId="{49A06A61-F224-4B6D-88E9-5DDD4FF7907F}"/>
    <pc:docChg chg="custSel modSld modMainMaster">
      <pc:chgData name="Suraj Arya" userId="116808dbeaa341df" providerId="LiveId" clId="{49A06A61-F224-4B6D-88E9-5DDD4FF7907F}" dt="2025-07-18T05:54:39.408" v="31" actId="113"/>
      <pc:docMkLst>
        <pc:docMk/>
      </pc:docMkLst>
      <pc:sldChg chg="modSp mod">
        <pc:chgData name="Suraj Arya" userId="116808dbeaa341df" providerId="LiveId" clId="{49A06A61-F224-4B6D-88E9-5DDD4FF7907F}" dt="2025-07-18T05:54:39.408" v="31" actId="113"/>
        <pc:sldMkLst>
          <pc:docMk/>
          <pc:sldMk cId="0" sldId="256"/>
        </pc:sldMkLst>
        <pc:spChg chg="mod">
          <ac:chgData name="Suraj Arya" userId="116808dbeaa341df" providerId="LiveId" clId="{49A06A61-F224-4B6D-88E9-5DDD4FF7907F}" dt="2025-07-18T05:54:39.408" v="31" actId="113"/>
          <ac:spMkLst>
            <pc:docMk/>
            <pc:sldMk cId="0" sldId="256"/>
            <ac:spMk id="2" creationId="{00000000-0000-0000-0000-000000000000}"/>
          </ac:spMkLst>
        </pc:spChg>
        <pc:spChg chg="mod">
          <ac:chgData name="Suraj Arya" userId="116808dbeaa341df" providerId="LiveId" clId="{49A06A61-F224-4B6D-88E9-5DDD4FF7907F}" dt="2025-07-18T05:54:27.690" v="27" actId="1076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Suraj Arya" userId="116808dbeaa341df" providerId="LiveId" clId="{49A06A61-F224-4B6D-88E9-5DDD4FF7907F}" dt="2025-07-18T05:54:18.583" v="25"/>
        <pc:sldMkLst>
          <pc:docMk/>
          <pc:sldMk cId="0" sldId="257"/>
        </pc:sldMkLst>
        <pc:spChg chg="mod">
          <ac:chgData name="Suraj Arya" userId="116808dbeaa341df" providerId="LiveId" clId="{49A06A61-F224-4B6D-88E9-5DDD4FF7907F}" dt="2025-07-18T05:54:18.583" v="25"/>
          <ac:spMkLst>
            <pc:docMk/>
            <pc:sldMk cId="0" sldId="257"/>
            <ac:spMk id="2" creationId="{00000000-0000-0000-0000-000000000000}"/>
          </ac:spMkLst>
        </pc:spChg>
        <pc:spChg chg="mod">
          <ac:chgData name="Suraj Arya" userId="116808dbeaa341df" providerId="LiveId" clId="{49A06A61-F224-4B6D-88E9-5DDD4FF7907F}" dt="2025-07-18T05:54:18.583" v="25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Suraj Arya" userId="116808dbeaa341df" providerId="LiveId" clId="{49A06A61-F224-4B6D-88E9-5DDD4FF7907F}" dt="2025-07-18T05:54:18.583" v="25"/>
        <pc:sldMkLst>
          <pc:docMk/>
          <pc:sldMk cId="0" sldId="258"/>
        </pc:sldMkLst>
        <pc:spChg chg="mod">
          <ac:chgData name="Suraj Arya" userId="116808dbeaa341df" providerId="LiveId" clId="{49A06A61-F224-4B6D-88E9-5DDD4FF7907F}" dt="2025-07-18T05:54:18.583" v="25"/>
          <ac:spMkLst>
            <pc:docMk/>
            <pc:sldMk cId="0" sldId="258"/>
            <ac:spMk id="2" creationId="{00000000-0000-0000-0000-000000000000}"/>
          </ac:spMkLst>
        </pc:spChg>
        <pc:spChg chg="mod">
          <ac:chgData name="Suraj Arya" userId="116808dbeaa341df" providerId="LiveId" clId="{49A06A61-F224-4B6D-88E9-5DDD4FF7907F}" dt="2025-07-18T05:54:18.583" v="25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Suraj Arya" userId="116808dbeaa341df" providerId="LiveId" clId="{49A06A61-F224-4B6D-88E9-5DDD4FF7907F}" dt="2025-07-18T05:54:18.583" v="25"/>
        <pc:sldMkLst>
          <pc:docMk/>
          <pc:sldMk cId="0" sldId="259"/>
        </pc:sldMkLst>
        <pc:spChg chg="mod">
          <ac:chgData name="Suraj Arya" userId="116808dbeaa341df" providerId="LiveId" clId="{49A06A61-F224-4B6D-88E9-5DDD4FF7907F}" dt="2025-07-18T05:54:18.583" v="25"/>
          <ac:spMkLst>
            <pc:docMk/>
            <pc:sldMk cId="0" sldId="259"/>
            <ac:spMk id="2" creationId="{00000000-0000-0000-0000-000000000000}"/>
          </ac:spMkLst>
        </pc:spChg>
        <pc:spChg chg="mod">
          <ac:chgData name="Suraj Arya" userId="116808dbeaa341df" providerId="LiveId" clId="{49A06A61-F224-4B6D-88E9-5DDD4FF7907F}" dt="2025-07-18T05:54:18.583" v="25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Suraj Arya" userId="116808dbeaa341df" providerId="LiveId" clId="{49A06A61-F224-4B6D-88E9-5DDD4FF7907F}" dt="2025-07-18T05:54:18.583" v="25"/>
        <pc:sldMkLst>
          <pc:docMk/>
          <pc:sldMk cId="0" sldId="260"/>
        </pc:sldMkLst>
        <pc:spChg chg="mod">
          <ac:chgData name="Suraj Arya" userId="116808dbeaa341df" providerId="LiveId" clId="{49A06A61-F224-4B6D-88E9-5DDD4FF7907F}" dt="2025-07-18T05:54:18.583" v="25"/>
          <ac:spMkLst>
            <pc:docMk/>
            <pc:sldMk cId="0" sldId="260"/>
            <ac:spMk id="2" creationId="{00000000-0000-0000-0000-000000000000}"/>
          </ac:spMkLst>
        </pc:spChg>
        <pc:spChg chg="mod">
          <ac:chgData name="Suraj Arya" userId="116808dbeaa341df" providerId="LiveId" clId="{49A06A61-F224-4B6D-88E9-5DDD4FF7907F}" dt="2025-07-18T05:54:18.583" v="25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Suraj Arya" userId="116808dbeaa341df" providerId="LiveId" clId="{49A06A61-F224-4B6D-88E9-5DDD4FF7907F}" dt="2025-07-18T05:54:18.583" v="25"/>
        <pc:sldMkLst>
          <pc:docMk/>
          <pc:sldMk cId="0" sldId="261"/>
        </pc:sldMkLst>
        <pc:spChg chg="mod">
          <ac:chgData name="Suraj Arya" userId="116808dbeaa341df" providerId="LiveId" clId="{49A06A61-F224-4B6D-88E9-5DDD4FF7907F}" dt="2025-07-18T05:54:18.583" v="25"/>
          <ac:spMkLst>
            <pc:docMk/>
            <pc:sldMk cId="0" sldId="261"/>
            <ac:spMk id="2" creationId="{00000000-0000-0000-0000-000000000000}"/>
          </ac:spMkLst>
        </pc:spChg>
        <pc:spChg chg="mod">
          <ac:chgData name="Suraj Arya" userId="116808dbeaa341df" providerId="LiveId" clId="{49A06A61-F224-4B6D-88E9-5DDD4FF7907F}" dt="2025-07-18T05:54:18.583" v="25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Suraj Arya" userId="116808dbeaa341df" providerId="LiveId" clId="{49A06A61-F224-4B6D-88E9-5DDD4FF7907F}" dt="2025-07-18T05:54:18.583" v="25"/>
        <pc:sldMkLst>
          <pc:docMk/>
          <pc:sldMk cId="0" sldId="262"/>
        </pc:sldMkLst>
        <pc:spChg chg="mod">
          <ac:chgData name="Suraj Arya" userId="116808dbeaa341df" providerId="LiveId" clId="{49A06A61-F224-4B6D-88E9-5DDD4FF7907F}" dt="2025-07-18T05:54:18.583" v="25"/>
          <ac:spMkLst>
            <pc:docMk/>
            <pc:sldMk cId="0" sldId="262"/>
            <ac:spMk id="2" creationId="{00000000-0000-0000-0000-000000000000}"/>
          </ac:spMkLst>
        </pc:spChg>
        <pc:spChg chg="mod">
          <ac:chgData name="Suraj Arya" userId="116808dbeaa341df" providerId="LiveId" clId="{49A06A61-F224-4B6D-88E9-5DDD4FF7907F}" dt="2025-07-18T05:54:18.583" v="25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Suraj Arya" userId="116808dbeaa341df" providerId="LiveId" clId="{49A06A61-F224-4B6D-88E9-5DDD4FF7907F}" dt="2025-07-18T05:54:18.583" v="25"/>
        <pc:sldMkLst>
          <pc:docMk/>
          <pc:sldMk cId="0" sldId="263"/>
        </pc:sldMkLst>
        <pc:spChg chg="mod">
          <ac:chgData name="Suraj Arya" userId="116808dbeaa341df" providerId="LiveId" clId="{49A06A61-F224-4B6D-88E9-5DDD4FF7907F}" dt="2025-07-18T05:54:18.583" v="25"/>
          <ac:spMkLst>
            <pc:docMk/>
            <pc:sldMk cId="0" sldId="263"/>
            <ac:spMk id="2" creationId="{00000000-0000-0000-0000-000000000000}"/>
          </ac:spMkLst>
        </pc:spChg>
        <pc:spChg chg="mod">
          <ac:chgData name="Suraj Arya" userId="116808dbeaa341df" providerId="LiveId" clId="{49A06A61-F224-4B6D-88E9-5DDD4FF7907F}" dt="2025-07-18T05:54:18.583" v="25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Suraj Arya" userId="116808dbeaa341df" providerId="LiveId" clId="{49A06A61-F224-4B6D-88E9-5DDD4FF7907F}" dt="2025-07-18T05:54:18.583" v="25"/>
        <pc:sldMkLst>
          <pc:docMk/>
          <pc:sldMk cId="0" sldId="264"/>
        </pc:sldMkLst>
        <pc:spChg chg="mod">
          <ac:chgData name="Suraj Arya" userId="116808dbeaa341df" providerId="LiveId" clId="{49A06A61-F224-4B6D-88E9-5DDD4FF7907F}" dt="2025-07-18T05:54:18.583" v="25"/>
          <ac:spMkLst>
            <pc:docMk/>
            <pc:sldMk cId="0" sldId="264"/>
            <ac:spMk id="2" creationId="{00000000-0000-0000-0000-000000000000}"/>
          </ac:spMkLst>
        </pc:spChg>
        <pc:spChg chg="mod">
          <ac:chgData name="Suraj Arya" userId="116808dbeaa341df" providerId="LiveId" clId="{49A06A61-F224-4B6D-88E9-5DDD4FF7907F}" dt="2025-07-18T05:54:18.583" v="25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Suraj Arya" userId="116808dbeaa341df" providerId="LiveId" clId="{49A06A61-F224-4B6D-88E9-5DDD4FF7907F}" dt="2025-07-18T05:54:18.583" v="25"/>
        <pc:sldMkLst>
          <pc:docMk/>
          <pc:sldMk cId="0" sldId="265"/>
        </pc:sldMkLst>
        <pc:spChg chg="mod">
          <ac:chgData name="Suraj Arya" userId="116808dbeaa341df" providerId="LiveId" clId="{49A06A61-F224-4B6D-88E9-5DDD4FF7907F}" dt="2025-07-18T05:54:18.583" v="25"/>
          <ac:spMkLst>
            <pc:docMk/>
            <pc:sldMk cId="0" sldId="265"/>
            <ac:spMk id="2" creationId="{00000000-0000-0000-0000-000000000000}"/>
          </ac:spMkLst>
        </pc:spChg>
        <pc:spChg chg="mod">
          <ac:chgData name="Suraj Arya" userId="116808dbeaa341df" providerId="LiveId" clId="{49A06A61-F224-4B6D-88E9-5DDD4FF7907F}" dt="2025-07-18T05:54:18.583" v="25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Suraj Arya" userId="116808dbeaa341df" providerId="LiveId" clId="{49A06A61-F224-4B6D-88E9-5DDD4FF7907F}" dt="2025-07-18T05:54:18.583" v="25"/>
        <pc:sldMkLst>
          <pc:docMk/>
          <pc:sldMk cId="0" sldId="266"/>
        </pc:sldMkLst>
        <pc:spChg chg="mod">
          <ac:chgData name="Suraj Arya" userId="116808dbeaa341df" providerId="LiveId" clId="{49A06A61-F224-4B6D-88E9-5DDD4FF7907F}" dt="2025-07-18T05:54:18.583" v="25"/>
          <ac:spMkLst>
            <pc:docMk/>
            <pc:sldMk cId="0" sldId="266"/>
            <ac:spMk id="2" creationId="{00000000-0000-0000-0000-000000000000}"/>
          </ac:spMkLst>
        </pc:spChg>
        <pc:spChg chg="mod">
          <ac:chgData name="Suraj Arya" userId="116808dbeaa341df" providerId="LiveId" clId="{49A06A61-F224-4B6D-88E9-5DDD4FF7907F}" dt="2025-07-18T05:54:18.583" v="25"/>
          <ac:spMkLst>
            <pc:docMk/>
            <pc:sldMk cId="0" sldId="266"/>
            <ac:spMk id="3" creationId="{00000000-0000-0000-0000-000000000000}"/>
          </ac:spMkLst>
        </pc:spChg>
      </pc:sldChg>
      <pc:sldMasterChg chg="setBg">
        <pc:chgData name="Suraj Arya" userId="116808dbeaa341df" providerId="LiveId" clId="{49A06A61-F224-4B6D-88E9-5DDD4FF7907F}" dt="2025-07-17T03:03:51.247" v="2"/>
        <pc:sldMasterMkLst>
          <pc:docMk/>
          <pc:sldMasterMk cId="2052007339" sldId="2147483678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2099733"/>
            <a:ext cx="8823360" cy="2677648"/>
          </a:xfrm>
        </p:spPr>
        <p:txBody>
          <a:bodyPr anchor="b"/>
          <a:lstStyle>
            <a:lvl1pPr>
              <a:defRPr sz="5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6210" y="1792264"/>
            <a:ext cx="990599" cy="304720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49143" y="3227872"/>
            <a:ext cx="3859795" cy="304722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49844" y="295730"/>
            <a:ext cx="837981" cy="767687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36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4969927"/>
            <a:ext cx="8823361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1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5536665"/>
            <a:ext cx="8823360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1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99" y="1063417"/>
            <a:ext cx="8829516" cy="1372986"/>
          </a:xfrm>
        </p:spPr>
        <p:txBody>
          <a:bodyPr/>
          <a:lstStyle>
            <a:lvl1pPr>
              <a:defRPr sz="3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543300"/>
            <a:ext cx="8823361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1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337" y="607336"/>
            <a:ext cx="8017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597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1884" y="2613787"/>
            <a:ext cx="652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597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466" y="982134"/>
            <a:ext cx="8451704" cy="2696632"/>
          </a:xfrm>
        </p:spPr>
        <p:txBody>
          <a:bodyPr/>
          <a:lstStyle>
            <a:lvl1pPr>
              <a:defRPr sz="3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439" y="3678766"/>
            <a:ext cx="7729206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5029200"/>
            <a:ext cx="9242489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03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2370667"/>
            <a:ext cx="8823362" cy="1822514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5024967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66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3" y="2603502"/>
            <a:ext cx="31410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653" y="3179765"/>
            <a:ext cx="3141061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1547" y="2603500"/>
            <a:ext cx="314618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1547" y="3179764"/>
            <a:ext cx="314618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081" y="2603501"/>
            <a:ext cx="3144911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275" y="3179763"/>
            <a:ext cx="3144717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2824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0377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52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3" y="4532844"/>
            <a:ext cx="304964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206" y="2603500"/>
            <a:ext cx="26905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653" y="5109106"/>
            <a:ext cx="3049644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7675" y="4532845"/>
            <a:ext cx="3049644" cy="576263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7226" y="2603500"/>
            <a:ext cx="26905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982" y="5109105"/>
            <a:ext cx="3049644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0697" y="4532845"/>
            <a:ext cx="305030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0905" y="2603500"/>
            <a:ext cx="26905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0696" y="5109104"/>
            <a:ext cx="3050301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4684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5771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0965" y="6391839"/>
            <a:ext cx="3643333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27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654" y="2603500"/>
            <a:ext cx="8823361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2654" y="6391839"/>
            <a:ext cx="990341" cy="30479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59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3000" y="1278467"/>
            <a:ext cx="1409598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654" y="1278467"/>
            <a:ext cx="625439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0330" y="6391839"/>
            <a:ext cx="991877" cy="30479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1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654" y="2603500"/>
            <a:ext cx="8823361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8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2677645"/>
            <a:ext cx="4349892" cy="2283824"/>
          </a:xfrm>
        </p:spPr>
        <p:txBody>
          <a:bodyPr anchor="ctr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3764" y="2677644"/>
            <a:ext cx="3756566" cy="2283824"/>
          </a:xfrm>
        </p:spPr>
        <p:txBody>
          <a:bodyPr anchor="ctr"/>
          <a:lstStyle>
            <a:lvl1pPr marL="0" indent="0" algn="l">
              <a:buNone/>
              <a:defRPr sz="1999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7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653" y="2603501"/>
            <a:ext cx="4823901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096" y="2603500"/>
            <a:ext cx="482390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4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2603500"/>
            <a:ext cx="482390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653" y="3179763"/>
            <a:ext cx="4823901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7096" y="2603500"/>
            <a:ext cx="482390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7096" y="3179763"/>
            <a:ext cx="4823902" cy="2840039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759131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1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295400"/>
            <a:ext cx="2792431" cy="16002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641" y="1447800"/>
            <a:ext cx="5188714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653" y="3129281"/>
            <a:ext cx="2792431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6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693334"/>
            <a:ext cx="3864127" cy="1735667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6165" y="1143000"/>
            <a:ext cx="322635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653" y="3657600"/>
            <a:ext cx="3858207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6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654" y="973668"/>
            <a:ext cx="875913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2603500"/>
            <a:ext cx="8759131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330" y="6391839"/>
            <a:ext cx="990341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964" y="6391839"/>
            <a:ext cx="385879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0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063" rtl="0" eaLnBrk="1" latinLnBrk="0" hangingPunct="1">
        <a:spcBef>
          <a:spcPct val="0"/>
        </a:spcBef>
        <a:buNone/>
        <a:defRPr sz="3599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0734" y="816078"/>
            <a:ext cx="10917416" cy="1765198"/>
          </a:xfrm>
        </p:spPr>
        <p:txBody>
          <a:bodyPr/>
          <a:lstStyle/>
          <a:p>
            <a:r>
              <a:rPr b="1" dirty="0">
                <a:solidFill>
                  <a:schemeClr val="bg1"/>
                </a:solidFill>
              </a:rPr>
              <a:t>Day 6: Website Building &amp; Hosting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0734" y="3429000"/>
            <a:ext cx="6888341" cy="2499782"/>
          </a:xfrm>
        </p:spPr>
        <p:txBody>
          <a:bodyPr>
            <a:normAutofit fontScale="92500"/>
          </a:bodyPr>
          <a:lstStyle/>
          <a:p>
            <a:r>
              <a:rPr sz="4000" dirty="0">
                <a:solidFill>
                  <a:schemeClr val="bg1"/>
                </a:solidFill>
              </a:rPr>
              <a:t>Learn to build a basic website and host it online</a:t>
            </a:r>
          </a:p>
          <a:p>
            <a:r>
              <a:rPr sz="4000" dirty="0">
                <a:solidFill>
                  <a:schemeClr val="bg1"/>
                </a:solidFill>
              </a:rPr>
              <a:t>7-Day Free Computer Workshop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Create 3-page website (index, about, contact)</a:t>
            </a:r>
          </a:p>
          <a:p>
            <a:r>
              <a:t>✅ Add CSS styling</a:t>
            </a:r>
          </a:p>
          <a:p>
            <a:r>
              <a:t>✅ Insert photo + YouTube video</a:t>
            </a:r>
          </a:p>
          <a:p>
            <a:r>
              <a:t>✅ Host on GitHub Pages &amp; share link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Build &amp; style multi-page website</a:t>
            </a:r>
          </a:p>
          <a:p>
            <a:r>
              <a:t>2. Use images &amp; video</a:t>
            </a:r>
          </a:p>
          <a:p>
            <a:r>
              <a:t>3. Host on GitHub Pages</a:t>
            </a:r>
          </a:p>
          <a:p>
            <a:r>
              <a:t>4. Share live link</a:t>
            </a:r>
          </a:p>
          <a:p>
            <a:r>
              <a:t>5. List 3 free &amp; 3 paid hosting providers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Website?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 website is a collection of linked webpages</a:t>
            </a:r>
          </a:p>
          <a:p>
            <a:r>
              <a:t>- Built with HTML (structure) &amp; CSS (styling)</a:t>
            </a:r>
          </a:p>
          <a:p>
            <a:r>
              <a:t>- Hosting = making it accessible online</a:t>
            </a:r>
          </a:p>
          <a:p>
            <a:r>
              <a:t>- Examples: Google, Amazon, Facebook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Website 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my_website/</a:t>
            </a:r>
          </a:p>
          <a:p>
            <a:r>
              <a:t>├── index.html (Home)</a:t>
            </a:r>
          </a:p>
          <a:p>
            <a:r>
              <a:t>├── about.html (About)</a:t>
            </a:r>
          </a:p>
          <a:p>
            <a:r>
              <a:t>├── contact.html (Contact)</a:t>
            </a:r>
          </a:p>
          <a:p>
            <a:r>
              <a:t>├── css/style.css</a:t>
            </a:r>
          </a:p>
          <a:p>
            <a:r>
              <a:t>└── images/logo.png</a:t>
            </a:r>
          </a:p>
          <a:p>
            <a:r>
              <a:t>✅ Organized folders = Easy maintenance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Multi-Page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index.html → Home Page</a:t>
            </a:r>
          </a:p>
          <a:p>
            <a:r>
              <a:t>- about.html → About Me Page</a:t>
            </a:r>
          </a:p>
          <a:p>
            <a:r>
              <a:t>- contact.html → Contact Page</a:t>
            </a:r>
          </a:p>
          <a:p>
            <a:r>
              <a:t>- Link with &lt;a href="about.html"&gt;About&lt;/a&gt;</a:t>
            </a:r>
          </a:p>
          <a:p>
            <a:r>
              <a:t>✅ Task: Link pages together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Styling Website with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Link external style.css using &lt;link&gt;</a:t>
            </a:r>
          </a:p>
          <a:p>
            <a:r>
              <a:t>- body { background: #f0f0f0; font-family: Arial; }</a:t>
            </a:r>
          </a:p>
          <a:p>
            <a:r>
              <a:t>- h1 { color: blue; text-align: center; }</a:t>
            </a:r>
          </a:p>
          <a:p>
            <a:r>
              <a:t>✅ Task: Apply background, font, and colors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Images &amp;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Store images in images/ folder</a:t>
            </a:r>
          </a:p>
          <a:p>
            <a:r>
              <a:t>- Use &lt;img src="images/photo.jpg"&gt;</a:t>
            </a:r>
          </a:p>
          <a:p>
            <a:r>
              <a:t>- Embed YouTube videos with &lt;iframe&gt;</a:t>
            </a:r>
          </a:p>
          <a:p>
            <a:r>
              <a:t>✅ Task: Add photo and YouTube video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Website Hosting?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Hosting = Making your website public</a:t>
            </a:r>
          </a:p>
          <a:p>
            <a:r>
              <a:t>- Free: GitHub Pages, Netlify</a:t>
            </a:r>
          </a:p>
          <a:p>
            <a:r>
              <a:t>- Paid: GoDaddy, Hostinger</a:t>
            </a:r>
          </a:p>
          <a:p>
            <a:r>
              <a:t>- ✅ We use GitHub Pages (Free &amp; Easy)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to Host via GitHub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Create GitHub account &amp; repo</a:t>
            </a:r>
          </a:p>
          <a:p>
            <a:r>
              <a:t>2. Upload website files</a:t>
            </a:r>
          </a:p>
          <a:p>
            <a:r>
              <a:t>3. Settings → Pages → Deploy Branch</a:t>
            </a:r>
          </a:p>
          <a:p>
            <a:r>
              <a:t>4. Live link ready!</a:t>
            </a:r>
          </a:p>
          <a:p>
            <a:r>
              <a:t>Example: username.github.io/mywebsite/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folders for files (css/, images/)</a:t>
            </a:r>
          </a:p>
          <a:p>
            <a:r>
              <a:t>- Lowercase file names (index.html)</a:t>
            </a:r>
          </a:p>
          <a:p>
            <a:r>
              <a:t>- Compress images for speed</a:t>
            </a:r>
          </a:p>
          <a:p>
            <a:r>
              <a:t>- Mobile-friendly design</a:t>
            </a:r>
          </a:p>
          <a:p>
            <a:r>
              <a:t>✅ Check site before sharing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</TotalTime>
  <Words>420</Words>
  <Application>Microsoft Office PowerPoint</Application>
  <PresentationFormat>Custom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Day 6: Website Building &amp; Hosting</vt:lpstr>
      <vt:lpstr>What is a Website?</vt:lpstr>
      <vt:lpstr>Website Folder Structure</vt:lpstr>
      <vt:lpstr>Creating Multi-Page Website</vt:lpstr>
      <vt:lpstr>Styling Website with CSS</vt:lpstr>
      <vt:lpstr>Adding Images &amp; Media</vt:lpstr>
      <vt:lpstr>What is Website Hosting?</vt:lpstr>
      <vt:lpstr>Steps to Host via GitHub Pages</vt:lpstr>
      <vt:lpstr>Best Practices</vt:lpstr>
      <vt:lpstr>Class Activity</vt:lpstr>
      <vt:lpstr>Homework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Suraj Arya</cp:lastModifiedBy>
  <cp:revision>1</cp:revision>
  <dcterms:created xsi:type="dcterms:W3CDTF">2013-01-27T09:14:16Z</dcterms:created>
  <dcterms:modified xsi:type="dcterms:W3CDTF">2025-07-18T05:54:47Z</dcterms:modified>
  <cp:category/>
</cp:coreProperties>
</file>