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6" r:id="rId3"/>
    <p:sldId id="257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853329-3431-4043-90A2-5F5AE13CFC25}" v="5" dt="2025-07-20T13:34:33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79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aj Arya" userId="116808dbeaa341df" providerId="LiveId" clId="{14853329-3431-4043-90A2-5F5AE13CFC25}"/>
    <pc:docChg chg="custSel addSld modSld">
      <pc:chgData name="Suraj Arya" userId="116808dbeaa341df" providerId="LiveId" clId="{14853329-3431-4043-90A2-5F5AE13CFC25}" dt="2025-07-20T14:40:00.815" v="251" actId="20577"/>
      <pc:docMkLst>
        <pc:docMk/>
      </pc:docMkLst>
      <pc:sldChg chg="modSp mod">
        <pc:chgData name="Suraj Arya" userId="116808dbeaa341df" providerId="LiveId" clId="{14853329-3431-4043-90A2-5F5AE13CFC25}" dt="2025-07-20T14:16:10.487" v="177" actId="1076"/>
        <pc:sldMkLst>
          <pc:docMk/>
          <pc:sldMk cId="0" sldId="256"/>
        </pc:sldMkLst>
        <pc:spChg chg="mod">
          <ac:chgData name="Suraj Arya" userId="116808dbeaa341df" providerId="LiveId" clId="{14853329-3431-4043-90A2-5F5AE13CFC25}" dt="2025-07-20T14:16:10.487" v="177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Suraj Arya" userId="116808dbeaa341df" providerId="LiveId" clId="{14853329-3431-4043-90A2-5F5AE13CFC25}" dt="2025-07-20T13:52:41.415" v="55" actId="403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Suraj Arya" userId="116808dbeaa341df" providerId="LiveId" clId="{14853329-3431-4043-90A2-5F5AE13CFC25}" dt="2025-07-20T13:52:46.906" v="57" actId="403"/>
        <pc:sldMkLst>
          <pc:docMk/>
          <pc:sldMk cId="0" sldId="257"/>
        </pc:sldMkLst>
        <pc:spChg chg="mod">
          <ac:chgData name="Suraj Arya" userId="116808dbeaa341df" providerId="LiveId" clId="{14853329-3431-4043-90A2-5F5AE13CFC25}" dt="2025-07-20T13:34:33.437" v="21"/>
          <ac:spMkLst>
            <pc:docMk/>
            <pc:sldMk cId="0" sldId="257"/>
            <ac:spMk id="2" creationId="{00000000-0000-0000-0000-000000000000}"/>
          </ac:spMkLst>
        </pc:spChg>
        <pc:spChg chg="mod">
          <ac:chgData name="Suraj Arya" userId="116808dbeaa341df" providerId="LiveId" clId="{14853329-3431-4043-90A2-5F5AE13CFC25}" dt="2025-07-20T13:52:46.906" v="57" actId="403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Suraj Arya" userId="116808dbeaa341df" providerId="LiveId" clId="{14853329-3431-4043-90A2-5F5AE13CFC25}" dt="2025-07-20T14:10:42.161" v="143" actId="20577"/>
        <pc:sldMkLst>
          <pc:docMk/>
          <pc:sldMk cId="0" sldId="258"/>
        </pc:sldMkLst>
        <pc:spChg chg="mod">
          <ac:chgData name="Suraj Arya" userId="116808dbeaa341df" providerId="LiveId" clId="{14853329-3431-4043-90A2-5F5AE13CFC25}" dt="2025-07-20T13:34:33.437" v="21"/>
          <ac:spMkLst>
            <pc:docMk/>
            <pc:sldMk cId="0" sldId="258"/>
            <ac:spMk id="2" creationId="{00000000-0000-0000-0000-000000000000}"/>
          </ac:spMkLst>
        </pc:spChg>
        <pc:spChg chg="mod">
          <ac:chgData name="Suraj Arya" userId="116808dbeaa341df" providerId="LiveId" clId="{14853329-3431-4043-90A2-5F5AE13CFC25}" dt="2025-07-20T14:10:42.161" v="143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Suraj Arya" userId="116808dbeaa341df" providerId="LiveId" clId="{14853329-3431-4043-90A2-5F5AE13CFC25}" dt="2025-07-20T14:11:08.849" v="160" actId="20577"/>
        <pc:sldMkLst>
          <pc:docMk/>
          <pc:sldMk cId="0" sldId="259"/>
        </pc:sldMkLst>
        <pc:spChg chg="mod">
          <ac:chgData name="Suraj Arya" userId="116808dbeaa341df" providerId="LiveId" clId="{14853329-3431-4043-90A2-5F5AE13CFC25}" dt="2025-07-20T13:34:33.437" v="21"/>
          <ac:spMkLst>
            <pc:docMk/>
            <pc:sldMk cId="0" sldId="259"/>
            <ac:spMk id="2" creationId="{00000000-0000-0000-0000-000000000000}"/>
          </ac:spMkLst>
        </pc:spChg>
        <pc:spChg chg="mod">
          <ac:chgData name="Suraj Arya" userId="116808dbeaa341df" providerId="LiveId" clId="{14853329-3431-4043-90A2-5F5AE13CFC25}" dt="2025-07-20T14:11:08.849" v="160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Suraj Arya" userId="116808dbeaa341df" providerId="LiveId" clId="{14853329-3431-4043-90A2-5F5AE13CFC25}" dt="2025-07-20T13:53:11.618" v="66" actId="403"/>
        <pc:sldMkLst>
          <pc:docMk/>
          <pc:sldMk cId="0" sldId="260"/>
        </pc:sldMkLst>
        <pc:spChg chg="mod">
          <ac:chgData name="Suraj Arya" userId="116808dbeaa341df" providerId="LiveId" clId="{14853329-3431-4043-90A2-5F5AE13CFC25}" dt="2025-07-20T13:34:33.437" v="21"/>
          <ac:spMkLst>
            <pc:docMk/>
            <pc:sldMk cId="0" sldId="260"/>
            <ac:spMk id="2" creationId="{00000000-0000-0000-0000-000000000000}"/>
          </ac:spMkLst>
        </pc:spChg>
        <pc:spChg chg="mod">
          <ac:chgData name="Suraj Arya" userId="116808dbeaa341df" providerId="LiveId" clId="{14853329-3431-4043-90A2-5F5AE13CFC25}" dt="2025-07-20T13:53:11.618" v="66" actId="403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Suraj Arya" userId="116808dbeaa341df" providerId="LiveId" clId="{14853329-3431-4043-90A2-5F5AE13CFC25}" dt="2025-07-20T14:14:47.987" v="161" actId="20577"/>
        <pc:sldMkLst>
          <pc:docMk/>
          <pc:sldMk cId="0" sldId="261"/>
        </pc:sldMkLst>
        <pc:spChg chg="mod">
          <ac:chgData name="Suraj Arya" userId="116808dbeaa341df" providerId="LiveId" clId="{14853329-3431-4043-90A2-5F5AE13CFC25}" dt="2025-07-20T13:34:33.437" v="21"/>
          <ac:spMkLst>
            <pc:docMk/>
            <pc:sldMk cId="0" sldId="261"/>
            <ac:spMk id="2" creationId="{00000000-0000-0000-0000-000000000000}"/>
          </ac:spMkLst>
        </pc:spChg>
        <pc:spChg chg="mod">
          <ac:chgData name="Suraj Arya" userId="116808dbeaa341df" providerId="LiveId" clId="{14853329-3431-4043-90A2-5F5AE13CFC25}" dt="2025-07-20T14:14:47.987" v="161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Suraj Arya" userId="116808dbeaa341df" providerId="LiveId" clId="{14853329-3431-4043-90A2-5F5AE13CFC25}" dt="2025-07-20T13:53:21.600" v="70" actId="403"/>
        <pc:sldMkLst>
          <pc:docMk/>
          <pc:sldMk cId="0" sldId="262"/>
        </pc:sldMkLst>
        <pc:spChg chg="mod">
          <ac:chgData name="Suraj Arya" userId="116808dbeaa341df" providerId="LiveId" clId="{14853329-3431-4043-90A2-5F5AE13CFC25}" dt="2025-07-20T13:34:33.437" v="21"/>
          <ac:spMkLst>
            <pc:docMk/>
            <pc:sldMk cId="0" sldId="262"/>
            <ac:spMk id="2" creationId="{00000000-0000-0000-0000-000000000000}"/>
          </ac:spMkLst>
        </pc:spChg>
        <pc:spChg chg="mod">
          <ac:chgData name="Suraj Arya" userId="116808dbeaa341df" providerId="LiveId" clId="{14853329-3431-4043-90A2-5F5AE13CFC25}" dt="2025-07-20T13:53:21.600" v="70" actId="403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Suraj Arya" userId="116808dbeaa341df" providerId="LiveId" clId="{14853329-3431-4043-90A2-5F5AE13CFC25}" dt="2025-07-20T13:53:25.296" v="72" actId="403"/>
        <pc:sldMkLst>
          <pc:docMk/>
          <pc:sldMk cId="0" sldId="263"/>
        </pc:sldMkLst>
        <pc:spChg chg="mod">
          <ac:chgData name="Suraj Arya" userId="116808dbeaa341df" providerId="LiveId" clId="{14853329-3431-4043-90A2-5F5AE13CFC25}" dt="2025-07-20T13:34:33.437" v="21"/>
          <ac:spMkLst>
            <pc:docMk/>
            <pc:sldMk cId="0" sldId="263"/>
            <ac:spMk id="2" creationId="{00000000-0000-0000-0000-000000000000}"/>
          </ac:spMkLst>
        </pc:spChg>
        <pc:spChg chg="mod">
          <ac:chgData name="Suraj Arya" userId="116808dbeaa341df" providerId="LiveId" clId="{14853329-3431-4043-90A2-5F5AE13CFC25}" dt="2025-07-20T13:53:25.296" v="72" actId="403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Suraj Arya" userId="116808dbeaa341df" providerId="LiveId" clId="{14853329-3431-4043-90A2-5F5AE13CFC25}" dt="2025-07-20T14:15:25.713" v="176" actId="20577"/>
        <pc:sldMkLst>
          <pc:docMk/>
          <pc:sldMk cId="0" sldId="264"/>
        </pc:sldMkLst>
        <pc:spChg chg="mod">
          <ac:chgData name="Suraj Arya" userId="116808dbeaa341df" providerId="LiveId" clId="{14853329-3431-4043-90A2-5F5AE13CFC25}" dt="2025-07-20T13:34:33.437" v="21"/>
          <ac:spMkLst>
            <pc:docMk/>
            <pc:sldMk cId="0" sldId="264"/>
            <ac:spMk id="2" creationId="{00000000-0000-0000-0000-000000000000}"/>
          </ac:spMkLst>
        </pc:spChg>
        <pc:spChg chg="mod">
          <ac:chgData name="Suraj Arya" userId="116808dbeaa341df" providerId="LiveId" clId="{14853329-3431-4043-90A2-5F5AE13CFC25}" dt="2025-07-20T14:15:25.713" v="176" actId="20577"/>
          <ac:spMkLst>
            <pc:docMk/>
            <pc:sldMk cId="0" sldId="264"/>
            <ac:spMk id="3" creationId="{00000000-0000-0000-0000-000000000000}"/>
          </ac:spMkLst>
        </pc:spChg>
      </pc:sldChg>
      <pc:sldChg chg="modSp add mod">
        <pc:chgData name="Suraj Arya" userId="116808dbeaa341df" providerId="LiveId" clId="{14853329-3431-4043-90A2-5F5AE13CFC25}" dt="2025-07-20T13:52:56.826" v="62" actId="255"/>
        <pc:sldMkLst>
          <pc:docMk/>
          <pc:sldMk cId="0" sldId="265"/>
        </pc:sldMkLst>
        <pc:spChg chg="mod">
          <ac:chgData name="Suraj Arya" userId="116808dbeaa341df" providerId="LiveId" clId="{14853329-3431-4043-90A2-5F5AE13CFC25}" dt="2025-07-20T13:34:33.437" v="21"/>
          <ac:spMkLst>
            <pc:docMk/>
            <pc:sldMk cId="0" sldId="265"/>
            <ac:spMk id="2" creationId="{00000000-0000-0000-0000-000000000000}"/>
          </ac:spMkLst>
        </pc:spChg>
        <pc:spChg chg="mod">
          <ac:chgData name="Suraj Arya" userId="116808dbeaa341df" providerId="LiveId" clId="{14853329-3431-4043-90A2-5F5AE13CFC25}" dt="2025-07-20T13:52:56.826" v="62" actId="255"/>
          <ac:spMkLst>
            <pc:docMk/>
            <pc:sldMk cId="0" sldId="265"/>
            <ac:spMk id="3" creationId="{00000000-0000-0000-0000-000000000000}"/>
          </ac:spMkLst>
        </pc:spChg>
      </pc:sldChg>
      <pc:sldChg chg="modSp new mod">
        <pc:chgData name="Suraj Arya" userId="116808dbeaa341df" providerId="LiveId" clId="{14853329-3431-4043-90A2-5F5AE13CFC25}" dt="2025-07-20T14:40:00.815" v="251" actId="20577"/>
        <pc:sldMkLst>
          <pc:docMk/>
          <pc:sldMk cId="1146339265" sldId="266"/>
        </pc:sldMkLst>
        <pc:spChg chg="mod">
          <ac:chgData name="Suraj Arya" userId="116808dbeaa341df" providerId="LiveId" clId="{14853329-3431-4043-90A2-5F5AE13CFC25}" dt="2025-07-20T14:40:00.815" v="251" actId="20577"/>
          <ac:spMkLst>
            <pc:docMk/>
            <pc:sldMk cId="1146339265" sldId="266"/>
            <ac:spMk id="3" creationId="{479635B4-27B2-5832-CF6E-F130651A2F2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2099733"/>
            <a:ext cx="8823360" cy="2677648"/>
          </a:xfrm>
        </p:spPr>
        <p:txBody>
          <a:bodyPr anchor="b"/>
          <a:lstStyle>
            <a:lvl1pPr>
              <a:defRPr sz="5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6210" y="1792264"/>
            <a:ext cx="990599" cy="304720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49143" y="3227872"/>
            <a:ext cx="3859795" cy="304722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49844" y="295730"/>
            <a:ext cx="837981" cy="767687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4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4969927"/>
            <a:ext cx="8823361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1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3" y="5536665"/>
            <a:ext cx="8823360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5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499" y="1063417"/>
            <a:ext cx="8829516" cy="1372986"/>
          </a:xfrm>
        </p:spPr>
        <p:txBody>
          <a:bodyPr/>
          <a:lstStyle>
            <a:lvl1pPr>
              <a:defRPr sz="3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543300"/>
            <a:ext cx="8823361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52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337" y="607336"/>
            <a:ext cx="8017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597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1884" y="2613787"/>
            <a:ext cx="6525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597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466" y="982134"/>
            <a:ext cx="8451704" cy="2696632"/>
          </a:xfrm>
        </p:spPr>
        <p:txBody>
          <a:bodyPr/>
          <a:lstStyle>
            <a:lvl1pPr>
              <a:defRPr sz="3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439" y="3678766"/>
            <a:ext cx="7729206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5029200"/>
            <a:ext cx="9242489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7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2370667"/>
            <a:ext cx="8823362" cy="1822514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5024967"/>
            <a:ext cx="8823361" cy="860400"/>
          </a:xfrm>
        </p:spPr>
        <p:txBody>
          <a:bodyPr anchor="t"/>
          <a:lstStyle>
            <a:lvl1pPr marL="0" indent="0" algn="l">
              <a:buNone/>
              <a:defRPr sz="1999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57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823361" cy="706964"/>
          </a:xfrm>
        </p:spPr>
        <p:txBody>
          <a:bodyPr/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3" y="2603502"/>
            <a:ext cx="31410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653" y="3179765"/>
            <a:ext cx="3141061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1547" y="2603500"/>
            <a:ext cx="314618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1547" y="3179764"/>
            <a:ext cx="314618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081" y="2603501"/>
            <a:ext cx="3144911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275" y="3179763"/>
            <a:ext cx="3144717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2824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0377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99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823361" cy="706964"/>
          </a:xfrm>
        </p:spPr>
        <p:txBody>
          <a:bodyPr/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3" y="4532844"/>
            <a:ext cx="304964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206" y="2603500"/>
            <a:ext cx="26905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653" y="5109106"/>
            <a:ext cx="3049644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7675" y="4532845"/>
            <a:ext cx="3049644" cy="576263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7226" y="2603500"/>
            <a:ext cx="26905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982" y="5109105"/>
            <a:ext cx="3049644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0697" y="4532845"/>
            <a:ext cx="305030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0905" y="2603500"/>
            <a:ext cx="26905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0696" y="5109104"/>
            <a:ext cx="3050301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4684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5771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0965" y="6391839"/>
            <a:ext cx="3643333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17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823361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654" y="2603500"/>
            <a:ext cx="8823361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2654" y="6391839"/>
            <a:ext cx="990341" cy="30479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9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3000" y="1278467"/>
            <a:ext cx="1409598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654" y="1278467"/>
            <a:ext cx="625439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0330" y="6391839"/>
            <a:ext cx="991877" cy="30479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7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654" y="2603500"/>
            <a:ext cx="8823361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2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2677645"/>
            <a:ext cx="4349892" cy="2283824"/>
          </a:xfrm>
        </p:spPr>
        <p:txBody>
          <a:bodyPr anchor="ctr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3764" y="2677644"/>
            <a:ext cx="3756566" cy="2283824"/>
          </a:xfrm>
        </p:spPr>
        <p:txBody>
          <a:bodyPr anchor="ctr"/>
          <a:lstStyle>
            <a:lvl1pPr marL="0" indent="0" algn="l">
              <a:buNone/>
              <a:defRPr sz="1999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6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653" y="2603501"/>
            <a:ext cx="4823901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096" y="2603500"/>
            <a:ext cx="482390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2603500"/>
            <a:ext cx="482390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653" y="3179763"/>
            <a:ext cx="4823901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7096" y="2603500"/>
            <a:ext cx="482390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7096" y="3179763"/>
            <a:ext cx="4823902" cy="2840039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2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759131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7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295400"/>
            <a:ext cx="2792431" cy="1600200"/>
          </a:xfrm>
        </p:spPr>
        <p:txBody>
          <a:bodyPr anchor="b"/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641" y="1447800"/>
            <a:ext cx="5188714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653" y="3129281"/>
            <a:ext cx="2792431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4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693334"/>
            <a:ext cx="3864127" cy="1735667"/>
          </a:xfrm>
        </p:spPr>
        <p:txBody>
          <a:bodyPr anchor="b">
            <a:normAutofit/>
          </a:bodyPr>
          <a:lstStyle>
            <a:lvl1pPr algn="l">
              <a:defRPr sz="35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6165" y="1143000"/>
            <a:ext cx="322635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653" y="3657600"/>
            <a:ext cx="3858207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14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654" y="973668"/>
            <a:ext cx="8759131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2603500"/>
            <a:ext cx="8759131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330" y="6391839"/>
            <a:ext cx="990341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964" y="6391839"/>
            <a:ext cx="385879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99" b="0" i="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0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063" rtl="0" eaLnBrk="1" latinLnBrk="0" hangingPunct="1">
        <a:spcBef>
          <a:spcPct val="0"/>
        </a:spcBef>
        <a:buNone/>
        <a:defRPr sz="3599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116" y="959993"/>
            <a:ext cx="7772400" cy="1470025"/>
          </a:xfrm>
        </p:spPr>
        <p:txBody>
          <a:bodyPr/>
          <a:lstStyle/>
          <a:p>
            <a:r>
              <a:rPr dirty="0"/>
              <a:t>Welcome to Orientation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00984"/>
            <a:ext cx="9738852" cy="1752600"/>
          </a:xfrm>
        </p:spPr>
        <p:txBody>
          <a:bodyPr>
            <a:normAutofit/>
          </a:bodyPr>
          <a:lstStyle/>
          <a:p>
            <a:r>
              <a:rPr sz="2000" dirty="0"/>
              <a:t>Before Starting Offline Batch</a:t>
            </a:r>
          </a:p>
          <a:p>
            <a:r>
              <a:rPr sz="2000" dirty="0" err="1"/>
              <a:t>Pariwartan</a:t>
            </a:r>
            <a:r>
              <a:rPr sz="2000" dirty="0"/>
              <a:t> Computer Training Institute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 Any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📞 Sudhir Sir: 8409522069</a:t>
            </a:r>
          </a:p>
          <a:p>
            <a:r>
              <a:rPr sz="2000" dirty="0"/>
              <a:t>📞 Suraj Sir: 8427714353</a:t>
            </a:r>
          </a:p>
          <a:p>
            <a:r>
              <a:rPr sz="2000" dirty="0"/>
              <a:t>✅ Ask Doubts Freely Anytime</a:t>
            </a:r>
          </a:p>
          <a:p>
            <a:r>
              <a:rPr sz="2000" dirty="0"/>
              <a:t>✅ WhatsApp Support Available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 &amp; See You in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✅ Get Ready for an Exciting Learning Journey!</a:t>
            </a:r>
          </a:p>
          <a:p>
            <a:r>
              <a:rPr sz="2000" dirty="0"/>
              <a:t>✅ Offline Class Starts from </a:t>
            </a:r>
            <a:r>
              <a:rPr lang="en-US" sz="2000" dirty="0"/>
              <a:t>21/07/2025</a:t>
            </a:r>
            <a:endParaRPr sz="2000" dirty="0"/>
          </a:p>
          <a:p>
            <a:r>
              <a:rPr sz="2000" dirty="0"/>
              <a:t>✅ Stay Positive, Be Punctual &amp; Learn Practically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65660-87CB-7C7D-4D92-2861F71DC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635B4-27B2-5832-CF6E-F130651A2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63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Purpose of This Meeting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2633473"/>
            <a:ext cx="8229600" cy="3337560"/>
          </a:xfrm>
        </p:spPr>
        <p:txBody>
          <a:bodyPr>
            <a:normAutofit/>
          </a:bodyPr>
          <a:lstStyle/>
          <a:p>
            <a:r>
              <a:rPr sz="2000" dirty="0"/>
              <a:t>- Discuss batch details &amp; class process</a:t>
            </a:r>
          </a:p>
          <a:p>
            <a:r>
              <a:rPr sz="2000" dirty="0"/>
              <a:t>- Answer common student questions</a:t>
            </a:r>
          </a:p>
          <a:p>
            <a:r>
              <a:rPr sz="2000" dirty="0"/>
              <a:t>- Share important institute rules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💡 Why You Should Join?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49844" y="2441449"/>
            <a:ext cx="4463081" cy="23430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sz="2000" dirty="0"/>
          </a:p>
          <a:p>
            <a:pPr>
              <a:lnSpc>
                <a:spcPct val="150000"/>
              </a:lnSpc>
              <a:defRPr sz="2400"/>
            </a:pPr>
            <a:r>
              <a:rPr sz="2000" dirty="0"/>
              <a:t>👉 </a:t>
            </a:r>
            <a:r>
              <a:rPr lang="en-US" sz="2000" dirty="0"/>
              <a:t> </a:t>
            </a:r>
            <a:r>
              <a:rPr sz="2000" dirty="0"/>
              <a:t>Basic Computer Skills</a:t>
            </a:r>
          </a:p>
          <a:p>
            <a:pPr>
              <a:lnSpc>
                <a:spcPct val="150000"/>
              </a:lnSpc>
              <a:defRPr sz="2400"/>
            </a:pPr>
            <a:r>
              <a:rPr sz="2000" dirty="0"/>
              <a:t>👉 </a:t>
            </a:r>
            <a:r>
              <a:rPr lang="en-US" sz="2000" dirty="0"/>
              <a:t> </a:t>
            </a:r>
            <a:r>
              <a:rPr sz="2000" dirty="0"/>
              <a:t>Interview &amp; Study Confidence</a:t>
            </a:r>
          </a:p>
          <a:p>
            <a:pPr>
              <a:lnSpc>
                <a:spcPct val="150000"/>
              </a:lnSpc>
              <a:defRPr sz="2400"/>
            </a:pPr>
            <a:r>
              <a:rPr sz="2000" dirty="0"/>
              <a:t>👉 </a:t>
            </a:r>
            <a:r>
              <a:rPr lang="en-US" sz="2000" dirty="0"/>
              <a:t> </a:t>
            </a:r>
            <a:r>
              <a:rPr sz="2000" dirty="0"/>
              <a:t>Certificate for Future Value</a:t>
            </a:r>
          </a:p>
          <a:p>
            <a:pPr>
              <a:lnSpc>
                <a:spcPct val="150000"/>
              </a:lnSpc>
              <a:defRPr sz="2400"/>
            </a:pPr>
            <a:r>
              <a:rPr sz="2000" dirty="0"/>
              <a:t>👉 </a:t>
            </a:r>
            <a:r>
              <a:rPr lang="en-US" sz="2000" dirty="0"/>
              <a:t> </a:t>
            </a:r>
            <a:r>
              <a:rPr sz="2000" dirty="0"/>
              <a:t>Time ka Best Use - Skill Develop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Offline Batch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654" y="2603500"/>
            <a:ext cx="8759131" cy="3416300"/>
          </a:xfrm>
        </p:spPr>
        <p:txBody>
          <a:bodyPr>
            <a:normAutofit/>
          </a:bodyPr>
          <a:lstStyle/>
          <a:p>
            <a:r>
              <a:rPr sz="2000" dirty="0"/>
              <a:t>- Batch Starting Date: </a:t>
            </a:r>
            <a:r>
              <a:rPr lang="en-US" sz="2000" dirty="0"/>
              <a:t>21/07/2025</a:t>
            </a:r>
            <a:endParaRPr sz="2000" dirty="0"/>
          </a:p>
          <a:p>
            <a:r>
              <a:rPr sz="2000" dirty="0"/>
              <a:t>- Timing: </a:t>
            </a:r>
            <a:endParaRPr lang="en-US" sz="2000" dirty="0"/>
          </a:p>
          <a:p>
            <a:pPr lvl="1"/>
            <a:r>
              <a:rPr lang="en-US" sz="1801" dirty="0"/>
              <a:t>Batch 1 (7:00AM to 8:30AM)</a:t>
            </a:r>
          </a:p>
          <a:p>
            <a:pPr lvl="1"/>
            <a:r>
              <a:rPr lang="en-US" sz="1801" dirty="0"/>
              <a:t>Batch 2 (5:30PM to 7:00PM)</a:t>
            </a:r>
            <a:endParaRPr sz="1801" dirty="0"/>
          </a:p>
          <a:p>
            <a:r>
              <a:rPr sz="2000" dirty="0"/>
              <a:t>- Class Mode: Offline Only</a:t>
            </a:r>
          </a:p>
          <a:p>
            <a:r>
              <a:rPr sz="2000" dirty="0"/>
              <a:t>- Address: Vrindavan Colony Road No. 1A, Near </a:t>
            </a:r>
            <a:r>
              <a:rPr sz="2000" dirty="0" err="1"/>
              <a:t>Walmi</a:t>
            </a:r>
            <a:r>
              <a:rPr sz="2000" dirty="0"/>
              <a:t> AIIMS Road, </a:t>
            </a:r>
            <a:r>
              <a:rPr sz="2000" dirty="0" err="1"/>
              <a:t>Phulwari</a:t>
            </a:r>
            <a:r>
              <a:rPr sz="2000" dirty="0"/>
              <a:t> Sharif, Patna-801505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You Will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- Computer Basics</a:t>
            </a:r>
            <a:r>
              <a:rPr lang="en-IN" sz="2000" dirty="0"/>
              <a:t> – Zero to Hero</a:t>
            </a:r>
            <a:endParaRPr sz="2000" dirty="0"/>
          </a:p>
          <a:p>
            <a:r>
              <a:rPr sz="2000" dirty="0"/>
              <a:t>- MS Office (Word, Excel, PPT)</a:t>
            </a:r>
          </a:p>
          <a:p>
            <a:r>
              <a:rPr sz="2000" dirty="0"/>
              <a:t>- Photoshop Basics</a:t>
            </a:r>
            <a:r>
              <a:rPr lang="en-US" sz="2000" dirty="0"/>
              <a:t> &amp; </a:t>
            </a:r>
            <a:r>
              <a:rPr lang="en-IN" sz="2000" dirty="0"/>
              <a:t>Canva</a:t>
            </a:r>
            <a:endParaRPr lang="en-US" sz="2000" dirty="0"/>
          </a:p>
          <a:p>
            <a:r>
              <a:rPr lang="en-IN" sz="2000" dirty="0"/>
              <a:t>- Internet ka Safe Use</a:t>
            </a:r>
            <a:endParaRPr sz="2000" dirty="0"/>
          </a:p>
          <a:p>
            <a:r>
              <a:rPr sz="2000" dirty="0"/>
              <a:t>- Programming Basics (Python/C)</a:t>
            </a:r>
          </a:p>
          <a:p>
            <a:r>
              <a:rPr sz="2000" dirty="0"/>
              <a:t>- Website Designing (HTML, CSS)</a:t>
            </a:r>
          </a:p>
          <a:p>
            <a:r>
              <a:rPr sz="2000" dirty="0"/>
              <a:t>- </a:t>
            </a:r>
            <a:r>
              <a:rPr lang="en-US" sz="2000" dirty="0"/>
              <a:t>Test and </a:t>
            </a:r>
            <a:r>
              <a:rPr sz="2000" dirty="0"/>
              <a:t>Certification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 Rules &amp; Discipline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✅ Come on Time</a:t>
            </a:r>
          </a:p>
          <a:p>
            <a:r>
              <a:rPr sz="2000" dirty="0"/>
              <a:t>✅ Daily Attendance Compulsory</a:t>
            </a:r>
          </a:p>
          <a:p>
            <a:r>
              <a:rPr sz="2000" dirty="0"/>
              <a:t>✅ Mobile Silent Mode</a:t>
            </a:r>
          </a:p>
          <a:p>
            <a:r>
              <a:rPr sz="2000" dirty="0"/>
              <a:t>✅ Respect Trainers and Classmates</a:t>
            </a:r>
          </a:p>
          <a:p>
            <a:r>
              <a:rPr sz="2000" dirty="0"/>
              <a:t>✅ Complete Homework &amp; Assignments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Facilities Provided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- Internet Access During Class</a:t>
            </a:r>
          </a:p>
          <a:p>
            <a:r>
              <a:rPr sz="2000" dirty="0"/>
              <a:t>- Practical Hands-on Sessions</a:t>
            </a:r>
          </a:p>
          <a:p>
            <a:r>
              <a:rPr sz="2000" dirty="0"/>
              <a:t>- Support for Career Guidance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Certificate Will Be Provided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✅ </a:t>
            </a:r>
            <a:r>
              <a:rPr lang="en-US" sz="2000" dirty="0"/>
              <a:t>100</a:t>
            </a:r>
            <a:r>
              <a:rPr sz="2000" dirty="0"/>
              <a:t>% Attendance</a:t>
            </a:r>
          </a:p>
          <a:p>
            <a:r>
              <a:rPr sz="2000" dirty="0"/>
              <a:t>✅ Final MCQ Test (Day 7)</a:t>
            </a:r>
          </a:p>
          <a:p>
            <a:r>
              <a:rPr sz="2000" dirty="0"/>
              <a:t>✅ Certificate Issued by </a:t>
            </a:r>
            <a:r>
              <a:rPr sz="2000" dirty="0" err="1"/>
              <a:t>Pariwartan</a:t>
            </a:r>
            <a:r>
              <a:rPr sz="2000" dirty="0"/>
              <a:t> Computer Training Institute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71</TotalTime>
  <Words>282</Words>
  <Application>Microsoft Office PowerPoint</Application>
  <PresentationFormat>Custom</PresentationFormat>
  <Paragraphs>123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Welcome to Orientation Session</vt:lpstr>
      <vt:lpstr>PowerPoint Presentation</vt:lpstr>
      <vt:lpstr>Purpose of This Meeting</vt:lpstr>
      <vt:lpstr>💡 Why You Should Join?</vt:lpstr>
      <vt:lpstr>Offline Batch Details</vt:lpstr>
      <vt:lpstr>What You Will Learn</vt:lpstr>
      <vt:lpstr>Class Rules &amp; Discipline</vt:lpstr>
      <vt:lpstr>Facilities Provided</vt:lpstr>
      <vt:lpstr>Certificate Will Be Provided</vt:lpstr>
      <vt:lpstr>For Any Queries</vt:lpstr>
      <vt:lpstr>Thank You &amp; See You in Class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Suraj Arya</cp:lastModifiedBy>
  <cp:revision>1</cp:revision>
  <dcterms:created xsi:type="dcterms:W3CDTF">2013-01-27T09:14:16Z</dcterms:created>
  <dcterms:modified xsi:type="dcterms:W3CDTF">2025-07-20T14:40:09Z</dcterms:modified>
  <cp:category/>
</cp:coreProperties>
</file>