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2" r:id="rId1"/>
    <p:sldMasterId id="2147483660" r:id="rId2"/>
  </p:sldMasterIdLst>
  <p:notesMasterIdLst>
    <p:notesMasterId r:id="rId11"/>
  </p:notesMasterIdLst>
  <p:sldIdLst>
    <p:sldId id="267" r:id="rId3"/>
    <p:sldId id="257" r:id="rId4"/>
    <p:sldId id="258" r:id="rId5"/>
    <p:sldId id="268" r:id="rId6"/>
    <p:sldId id="259" r:id="rId7"/>
    <p:sldId id="260" r:id="rId8"/>
    <p:sldId id="266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9500"/>
    <a:srgbClr val="82AE2A"/>
    <a:srgbClr val="8AB92D"/>
    <a:srgbClr val="1DE3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BE757C-383C-436D-A585-942B35B7FE4B}" v="117" dt="2025-07-22T02:40:22.8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orient="horz" pos="2160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aj Arya" userId="116808dbeaa341df" providerId="LiveId" clId="{46BE757C-383C-436D-A585-942B35B7FE4B}"/>
    <pc:docChg chg="undo custSel delSld modSld">
      <pc:chgData name="Suraj Arya" userId="116808dbeaa341df" providerId="LiveId" clId="{46BE757C-383C-436D-A585-942B35B7FE4B}" dt="2025-07-22T13:08:31.823" v="323" actId="1076"/>
      <pc:docMkLst>
        <pc:docMk/>
      </pc:docMkLst>
      <pc:sldChg chg="del">
        <pc:chgData name="Suraj Arya" userId="116808dbeaa341df" providerId="LiveId" clId="{46BE757C-383C-436D-A585-942B35B7FE4B}" dt="2025-07-14T04:37:11.631" v="44" actId="47"/>
        <pc:sldMkLst>
          <pc:docMk/>
          <pc:sldMk cId="0" sldId="256"/>
        </pc:sldMkLst>
      </pc:sldChg>
      <pc:sldChg chg="addSp delSp modSp mod setBg">
        <pc:chgData name="Suraj Arya" userId="116808dbeaa341df" providerId="LiveId" clId="{46BE757C-383C-436D-A585-942B35B7FE4B}" dt="2025-07-22T03:18:06.048" v="321" actId="9405"/>
        <pc:sldMkLst>
          <pc:docMk/>
          <pc:sldMk cId="0" sldId="257"/>
        </pc:sldMkLst>
        <pc:spChg chg="mod">
          <ac:chgData name="Suraj Arya" userId="116808dbeaa341df" providerId="LiveId" clId="{46BE757C-383C-436D-A585-942B35B7FE4B}" dt="2025-07-14T04:38:37.696" v="68" actId="1076"/>
          <ac:spMkLst>
            <pc:docMk/>
            <pc:sldMk cId="0" sldId="257"/>
            <ac:spMk id="2" creationId="{00000000-0000-0000-0000-000000000000}"/>
          </ac:spMkLst>
        </pc:spChg>
        <pc:spChg chg="add mod">
          <ac:chgData name="Suraj Arya" userId="116808dbeaa341df" providerId="LiveId" clId="{46BE757C-383C-436D-A585-942B35B7FE4B}" dt="2025-07-14T04:40:08.253" v="92" actId="1076"/>
          <ac:spMkLst>
            <pc:docMk/>
            <pc:sldMk cId="0" sldId="257"/>
            <ac:spMk id="4" creationId="{5AF24B5E-F491-AABB-690D-3D890FFBDB29}"/>
          </ac:spMkLst>
        </pc:spChg>
        <pc:picChg chg="add mod">
          <ac:chgData name="Suraj Arya" userId="116808dbeaa341df" providerId="LiveId" clId="{46BE757C-383C-436D-A585-942B35B7FE4B}" dt="2025-07-14T04:39:59.017" v="91" actId="1076"/>
          <ac:picMkLst>
            <pc:docMk/>
            <pc:sldMk cId="0" sldId="257"/>
            <ac:picMk id="1026" creationId="{0D6EE92B-6501-9843-BB28-691B85002500}"/>
          </ac:picMkLst>
        </pc:picChg>
        <pc:inkChg chg="add">
          <ac:chgData name="Suraj Arya" userId="116808dbeaa341df" providerId="LiveId" clId="{46BE757C-383C-436D-A585-942B35B7FE4B}" dt="2025-07-22T03:18:05.952" v="320" actId="9405"/>
          <ac:inkMkLst>
            <pc:docMk/>
            <pc:sldMk cId="0" sldId="257"/>
            <ac:inkMk id="3" creationId="{48614A41-4F45-34AD-E187-A79CEAFDA4E0}"/>
          </ac:inkMkLst>
        </pc:inkChg>
        <pc:inkChg chg="add">
          <ac:chgData name="Suraj Arya" userId="116808dbeaa341df" providerId="LiveId" clId="{46BE757C-383C-436D-A585-942B35B7FE4B}" dt="2025-07-22T03:18:06.048" v="321" actId="9405"/>
          <ac:inkMkLst>
            <pc:docMk/>
            <pc:sldMk cId="0" sldId="257"/>
            <ac:inkMk id="5" creationId="{B1C9662B-8F95-6005-2281-88974B0C90C2}"/>
          </ac:inkMkLst>
        </pc:inkChg>
      </pc:sldChg>
      <pc:sldChg chg="addSp delSp modSp mod setBg">
        <pc:chgData name="Suraj Arya" userId="116808dbeaa341df" providerId="LiveId" clId="{46BE757C-383C-436D-A585-942B35B7FE4B}" dt="2025-07-22T06:53:59.716" v="322" actId="478"/>
        <pc:sldMkLst>
          <pc:docMk/>
          <pc:sldMk cId="0" sldId="258"/>
        </pc:sldMkLst>
        <pc:spChg chg="add mod">
          <ac:chgData name="Suraj Arya" userId="116808dbeaa341df" providerId="LiveId" clId="{46BE757C-383C-436D-A585-942B35B7FE4B}" dt="2025-07-14T04:40:52.782" v="104" actId="1076"/>
          <ac:spMkLst>
            <pc:docMk/>
            <pc:sldMk cId="0" sldId="258"/>
            <ac:spMk id="4" creationId="{5A523854-002D-8740-FB00-077C34238D04}"/>
          </ac:spMkLst>
        </pc:spChg>
        <pc:spChg chg="add mod">
          <ac:chgData name="Suraj Arya" userId="116808dbeaa341df" providerId="LiveId" clId="{46BE757C-383C-436D-A585-942B35B7FE4B}" dt="2025-07-14T04:42:21.451" v="148" actId="20577"/>
          <ac:spMkLst>
            <pc:docMk/>
            <pc:sldMk cId="0" sldId="258"/>
            <ac:spMk id="11" creationId="{A1EF3AE8-BDD7-C504-2516-242AF2349E35}"/>
          </ac:spMkLst>
        </pc:spChg>
        <pc:inkChg chg="add del">
          <ac:chgData name="Suraj Arya" userId="116808dbeaa341df" providerId="LiveId" clId="{46BE757C-383C-436D-A585-942B35B7FE4B}" dt="2025-07-22T06:53:59.716" v="322" actId="478"/>
          <ac:inkMkLst>
            <pc:docMk/>
            <pc:sldMk cId="0" sldId="258"/>
            <ac:inkMk id="2" creationId="{9FCFBBD6-8DBA-A623-FCD8-F2BF92A86CCB}"/>
          </ac:inkMkLst>
        </pc:inkChg>
      </pc:sldChg>
      <pc:sldChg chg="addSp delSp modSp mod setBg">
        <pc:chgData name="Suraj Arya" userId="116808dbeaa341df" providerId="LiveId" clId="{46BE757C-383C-436D-A585-942B35B7FE4B}" dt="2025-07-22T02:40:30.935" v="317" actId="478"/>
        <pc:sldMkLst>
          <pc:docMk/>
          <pc:sldMk cId="0" sldId="259"/>
        </pc:sldMkLst>
        <pc:spChg chg="mod">
          <ac:chgData name="Suraj Arya" userId="116808dbeaa341df" providerId="LiveId" clId="{46BE757C-383C-436D-A585-942B35B7FE4B}" dt="2025-07-14T04:44:18.908" v="198" actId="403"/>
          <ac:spMkLst>
            <pc:docMk/>
            <pc:sldMk cId="0" sldId="259"/>
            <ac:spMk id="2" creationId="{00000000-0000-0000-0000-000000000000}"/>
          </ac:spMkLst>
        </pc:spChg>
        <pc:spChg chg="add del mod">
          <ac:chgData name="Suraj Arya" userId="116808dbeaa341df" providerId="LiveId" clId="{46BE757C-383C-436D-A585-942B35B7FE4B}" dt="2025-07-22T02:40:30.935" v="317" actId="478"/>
          <ac:spMkLst>
            <pc:docMk/>
            <pc:sldMk cId="0" sldId="259"/>
            <ac:spMk id="3" creationId="{FB934631-38C3-53A2-F04D-58C9724CB2CC}"/>
          </ac:spMkLst>
        </pc:spChg>
        <pc:spChg chg="add mod">
          <ac:chgData name="Suraj Arya" userId="116808dbeaa341df" providerId="LiveId" clId="{46BE757C-383C-436D-A585-942B35B7FE4B}" dt="2025-07-14T04:44:28.669" v="207" actId="27636"/>
          <ac:spMkLst>
            <pc:docMk/>
            <pc:sldMk cId="0" sldId="259"/>
            <ac:spMk id="7" creationId="{A501A3CC-44A4-CDD6-C698-22FC39822FCB}"/>
          </ac:spMkLst>
        </pc:spChg>
      </pc:sldChg>
      <pc:sldChg chg="addSp delSp modSp mod">
        <pc:chgData name="Suraj Arya" userId="116808dbeaa341df" providerId="LiveId" clId="{46BE757C-383C-436D-A585-942B35B7FE4B}" dt="2025-07-22T13:08:31.823" v="323" actId="1076"/>
        <pc:sldMkLst>
          <pc:docMk/>
          <pc:sldMk cId="0" sldId="260"/>
        </pc:sldMkLst>
        <pc:spChg chg="add mod">
          <ac:chgData name="Suraj Arya" userId="116808dbeaa341df" providerId="LiveId" clId="{46BE757C-383C-436D-A585-942B35B7FE4B}" dt="2025-07-14T04:45:33.012" v="249" actId="1076"/>
          <ac:spMkLst>
            <pc:docMk/>
            <pc:sldMk cId="0" sldId="260"/>
            <ac:spMk id="8" creationId="{3F4B1B25-1929-4A10-1905-DE38D72DC964}"/>
          </ac:spMkLst>
        </pc:spChg>
        <pc:spChg chg="add mod">
          <ac:chgData name="Suraj Arya" userId="116808dbeaa341df" providerId="LiveId" clId="{46BE757C-383C-436D-A585-942B35B7FE4B}" dt="2025-07-22T13:08:31.823" v="323" actId="1076"/>
          <ac:spMkLst>
            <pc:docMk/>
            <pc:sldMk cId="0" sldId="260"/>
            <ac:spMk id="10" creationId="{9BAB3F15-DF76-B89F-2571-FE996E948221}"/>
          </ac:spMkLst>
        </pc:spChg>
      </pc:sldChg>
      <pc:sldChg chg="del">
        <pc:chgData name="Suraj Arya" userId="116808dbeaa341df" providerId="LiveId" clId="{46BE757C-383C-436D-A585-942B35B7FE4B}" dt="2025-07-14T04:46:43.391" v="265" actId="47"/>
        <pc:sldMkLst>
          <pc:docMk/>
          <pc:sldMk cId="0" sldId="262"/>
        </pc:sldMkLst>
      </pc:sldChg>
      <pc:sldChg chg="del">
        <pc:chgData name="Suraj Arya" userId="116808dbeaa341df" providerId="LiveId" clId="{46BE757C-383C-436D-A585-942B35B7FE4B}" dt="2025-07-14T04:46:44.731" v="266" actId="47"/>
        <pc:sldMkLst>
          <pc:docMk/>
          <pc:sldMk cId="0" sldId="263"/>
        </pc:sldMkLst>
      </pc:sldChg>
      <pc:sldChg chg="del">
        <pc:chgData name="Suraj Arya" userId="116808dbeaa341df" providerId="LiveId" clId="{46BE757C-383C-436D-A585-942B35B7FE4B}" dt="2025-07-14T04:46:46.779" v="267" actId="47"/>
        <pc:sldMkLst>
          <pc:docMk/>
          <pc:sldMk cId="0" sldId="264"/>
        </pc:sldMkLst>
      </pc:sldChg>
      <pc:sldChg chg="del">
        <pc:chgData name="Suraj Arya" userId="116808dbeaa341df" providerId="LiveId" clId="{46BE757C-383C-436D-A585-942B35B7FE4B}" dt="2025-07-14T04:46:50.078" v="268" actId="47"/>
        <pc:sldMkLst>
          <pc:docMk/>
          <pc:sldMk cId="0" sldId="265"/>
        </pc:sldMkLst>
      </pc:sldChg>
      <pc:sldChg chg="modSp mod">
        <pc:chgData name="Suraj Arya" userId="116808dbeaa341df" providerId="LiveId" clId="{46BE757C-383C-436D-A585-942B35B7FE4B}" dt="2025-07-14T04:51:43.651" v="310" actId="1076"/>
        <pc:sldMkLst>
          <pc:docMk/>
          <pc:sldMk cId="0" sldId="266"/>
        </pc:sldMkLst>
        <pc:spChg chg="mod">
          <ac:chgData name="Suraj Arya" userId="116808dbeaa341df" providerId="LiveId" clId="{46BE757C-383C-436D-A585-942B35B7FE4B}" dt="2025-07-14T04:51:43.651" v="310" actId="1076"/>
          <ac:spMkLst>
            <pc:docMk/>
            <pc:sldMk cId="0" sldId="266"/>
            <ac:spMk id="3" creationId="{00000000-0000-0000-0000-000000000000}"/>
          </ac:spMkLst>
        </pc:spChg>
      </pc:sldChg>
      <pc:sldChg chg="addSp delSp modSp mod setBg delAnim">
        <pc:chgData name="Suraj Arya" userId="116808dbeaa341df" providerId="LiveId" clId="{46BE757C-383C-436D-A585-942B35B7FE4B}" dt="2025-07-22T03:17:12.594" v="318" actId="9405"/>
        <pc:sldMkLst>
          <pc:docMk/>
          <pc:sldMk cId="3311542694" sldId="267"/>
        </pc:sldMkLst>
        <pc:spChg chg="mod">
          <ac:chgData name="Suraj Arya" userId="116808dbeaa341df" providerId="LiveId" clId="{46BE757C-383C-436D-A585-942B35B7FE4B}" dt="2025-07-14T04:34:28.491" v="34" actId="1076"/>
          <ac:spMkLst>
            <pc:docMk/>
            <pc:sldMk cId="3311542694" sldId="267"/>
            <ac:spMk id="2" creationId="{485F6579-612A-8FC4-FC76-301277674698}"/>
          </ac:spMkLst>
        </pc:spChg>
        <pc:spChg chg="mod">
          <ac:chgData name="Suraj Arya" userId="116808dbeaa341df" providerId="LiveId" clId="{46BE757C-383C-436D-A585-942B35B7FE4B}" dt="2025-07-14T04:34:15.421" v="30" actId="1076"/>
          <ac:spMkLst>
            <pc:docMk/>
            <pc:sldMk cId="3311542694" sldId="267"/>
            <ac:spMk id="4" creationId="{BF315316-252A-4827-7B29-CBB25D35ADA3}"/>
          </ac:spMkLst>
        </pc:spChg>
        <pc:spChg chg="mod topLvl">
          <ac:chgData name="Suraj Arya" userId="116808dbeaa341df" providerId="LiveId" clId="{46BE757C-383C-436D-A585-942B35B7FE4B}" dt="2025-07-14T04:36:46.136" v="43" actId="20577"/>
          <ac:spMkLst>
            <pc:docMk/>
            <pc:sldMk cId="3311542694" sldId="267"/>
            <ac:spMk id="8" creationId="{2B1FA01A-695F-E07A-7AC0-3693AD068017}"/>
          </ac:spMkLst>
        </pc:spChg>
        <pc:inkChg chg="add">
          <ac:chgData name="Suraj Arya" userId="116808dbeaa341df" providerId="LiveId" clId="{46BE757C-383C-436D-A585-942B35B7FE4B}" dt="2025-07-22T03:17:12.594" v="318" actId="9405"/>
          <ac:inkMkLst>
            <pc:docMk/>
            <pc:sldMk cId="3311542694" sldId="267"/>
            <ac:inkMk id="3" creationId="{1C7F9F8C-31F1-2CC9-5280-5B0293335B2A}"/>
          </ac:inkMkLst>
        </pc:inkChg>
      </pc:sldChg>
      <pc:sldChg chg="addSp delSp modSp mod">
        <pc:chgData name="Suraj Arya" userId="116808dbeaa341df" providerId="LiveId" clId="{46BE757C-383C-436D-A585-942B35B7FE4B}" dt="2025-07-22T02:31:37.051" v="313" actId="20577"/>
        <pc:sldMkLst>
          <pc:docMk/>
          <pc:sldMk cId="96097640" sldId="268"/>
        </pc:sldMkLst>
        <pc:spChg chg="add mod">
          <ac:chgData name="Suraj Arya" userId="116808dbeaa341df" providerId="LiveId" clId="{46BE757C-383C-436D-A585-942B35B7FE4B}" dt="2025-07-22T02:31:37.051" v="313" actId="20577"/>
          <ac:spMkLst>
            <pc:docMk/>
            <pc:sldMk cId="96097640" sldId="268"/>
            <ac:spMk id="2" creationId="{3AF83718-832F-D145-60A3-3001F06D7215}"/>
          </ac:spMkLst>
        </pc:spChg>
        <pc:spChg chg="mod">
          <ac:chgData name="Suraj Arya" userId="116808dbeaa341df" providerId="LiveId" clId="{46BE757C-383C-436D-A585-942B35B7FE4B}" dt="2025-07-14T04:43:36.179" v="178" actId="1036"/>
          <ac:spMkLst>
            <pc:docMk/>
            <pc:sldMk cId="96097640" sldId="268"/>
            <ac:spMk id="6" creationId="{8C8CA301-2495-0786-6419-2EFC0C6962E4}"/>
          </ac:spMkLst>
        </pc:spChg>
      </pc:sldChg>
    </pc:docChg>
  </pc:docChgLst>
  <pc:docChgLst>
    <pc:chgData name="Suraj Arya" userId="116808dbeaa341df" providerId="LiveId" clId="{CB52D8DE-3FB5-4617-A227-A827955C3A93}"/>
    <pc:docChg chg="undo custSel addSld modSld">
      <pc:chgData name="Suraj Arya" userId="116808dbeaa341df" providerId="LiveId" clId="{CB52D8DE-3FB5-4617-A227-A827955C3A93}" dt="2025-07-14T04:26:21.052" v="1056"/>
      <pc:docMkLst>
        <pc:docMk/>
      </pc:docMkLst>
      <pc:sldChg chg="addSp delSp modSp modTransition modAnim">
        <pc:chgData name="Suraj Arya" userId="116808dbeaa341df" providerId="LiveId" clId="{CB52D8DE-3FB5-4617-A227-A827955C3A93}" dt="2025-07-14T04:26:21.052" v="1056"/>
        <pc:sldMkLst>
          <pc:docMk/>
          <pc:sldMk cId="0" sldId="256"/>
        </pc:sldMkLst>
      </pc:sldChg>
      <pc:sldChg chg="modTransition">
        <pc:chgData name="Suraj Arya" userId="116808dbeaa341df" providerId="LiveId" clId="{CB52D8DE-3FB5-4617-A227-A827955C3A93}" dt="2025-07-14T04:15:18.426" v="963"/>
        <pc:sldMkLst>
          <pc:docMk/>
          <pc:sldMk cId="0" sldId="257"/>
        </pc:sldMkLst>
      </pc:sldChg>
      <pc:sldChg chg="modSp mod modTransition setBg">
        <pc:chgData name="Suraj Arya" userId="116808dbeaa341df" providerId="LiveId" clId="{CB52D8DE-3FB5-4617-A227-A827955C3A93}" dt="2025-07-14T04:15:29.624" v="964"/>
        <pc:sldMkLst>
          <pc:docMk/>
          <pc:sldMk cId="0" sldId="258"/>
        </pc:sldMkLst>
      </pc:sldChg>
      <pc:sldChg chg="modTransition setBg">
        <pc:chgData name="Suraj Arya" userId="116808dbeaa341df" providerId="LiveId" clId="{CB52D8DE-3FB5-4617-A227-A827955C3A93}" dt="2025-07-14T04:15:49.741" v="969"/>
        <pc:sldMkLst>
          <pc:docMk/>
          <pc:sldMk cId="0" sldId="259"/>
        </pc:sldMkLst>
      </pc:sldChg>
      <pc:sldChg chg="modTransition setBg">
        <pc:chgData name="Suraj Arya" userId="116808dbeaa341df" providerId="LiveId" clId="{CB52D8DE-3FB5-4617-A227-A827955C3A93}" dt="2025-07-14T04:15:54.536" v="970"/>
        <pc:sldMkLst>
          <pc:docMk/>
          <pc:sldMk cId="0" sldId="260"/>
        </pc:sldMkLst>
      </pc:sldChg>
      <pc:sldChg chg="modSp mod modTransition setBg">
        <pc:chgData name="Suraj Arya" userId="116808dbeaa341df" providerId="LiveId" clId="{CB52D8DE-3FB5-4617-A227-A827955C3A93}" dt="2025-07-14T04:16:43.908" v="977"/>
        <pc:sldMkLst>
          <pc:docMk/>
          <pc:sldMk cId="0" sldId="262"/>
        </pc:sldMkLst>
      </pc:sldChg>
      <pc:sldChg chg="modSp mod modTransition setBg">
        <pc:chgData name="Suraj Arya" userId="116808dbeaa341df" providerId="LiveId" clId="{CB52D8DE-3FB5-4617-A227-A827955C3A93}" dt="2025-07-14T04:16:51.427" v="978"/>
        <pc:sldMkLst>
          <pc:docMk/>
          <pc:sldMk cId="0" sldId="263"/>
        </pc:sldMkLst>
      </pc:sldChg>
      <pc:sldChg chg="modSp mod modTransition setBg">
        <pc:chgData name="Suraj Arya" userId="116808dbeaa341df" providerId="LiveId" clId="{CB52D8DE-3FB5-4617-A227-A827955C3A93}" dt="2025-07-14T04:16:59.261" v="979"/>
        <pc:sldMkLst>
          <pc:docMk/>
          <pc:sldMk cId="0" sldId="264"/>
        </pc:sldMkLst>
      </pc:sldChg>
      <pc:sldChg chg="addSp delSp modSp mod modTransition setBg">
        <pc:chgData name="Suraj Arya" userId="116808dbeaa341df" providerId="LiveId" clId="{CB52D8DE-3FB5-4617-A227-A827955C3A93}" dt="2025-07-14T04:17:15.276" v="987"/>
        <pc:sldMkLst>
          <pc:docMk/>
          <pc:sldMk cId="0" sldId="265"/>
        </pc:sldMkLst>
      </pc:sldChg>
      <pc:sldChg chg="modSp mod modTransition setBg modNotesTx">
        <pc:chgData name="Suraj Arya" userId="116808dbeaa341df" providerId="LiveId" clId="{CB52D8DE-3FB5-4617-A227-A827955C3A93}" dt="2025-07-14T04:17:31.709" v="989"/>
        <pc:sldMkLst>
          <pc:docMk/>
          <pc:sldMk cId="0" sldId="266"/>
        </pc:sldMkLst>
        <pc:spChg chg="mod">
          <ac:chgData name="Suraj Arya" userId="116808dbeaa341df" providerId="LiveId" clId="{CB52D8DE-3FB5-4617-A227-A827955C3A93}" dt="2025-07-14T03:57:59.753" v="229" actId="1076"/>
          <ac:spMkLst>
            <pc:docMk/>
            <pc:sldMk cId="0" sldId="266"/>
            <ac:spMk id="2" creationId="{00000000-0000-0000-0000-000000000000}"/>
          </ac:spMkLst>
        </pc:spChg>
        <pc:spChg chg="mod">
          <ac:chgData name="Suraj Arya" userId="116808dbeaa341df" providerId="LiveId" clId="{CB52D8DE-3FB5-4617-A227-A827955C3A93}" dt="2025-07-14T04:00:23.049" v="255" actId="1076"/>
          <ac:spMkLst>
            <pc:docMk/>
            <pc:sldMk cId="0" sldId="266"/>
            <ac:spMk id="3" creationId="{00000000-0000-0000-0000-000000000000}"/>
          </ac:spMkLst>
        </pc:spChg>
      </pc:sldChg>
      <pc:sldChg chg="modTransition modAnim">
        <pc:chgData name="Suraj Arya" userId="116808dbeaa341df" providerId="LiveId" clId="{CB52D8DE-3FB5-4617-A227-A827955C3A93}" dt="2025-07-14T04:22:48.452" v="1025"/>
        <pc:sldMkLst>
          <pc:docMk/>
          <pc:sldMk cId="3311542694" sldId="267"/>
        </pc:sldMkLst>
      </pc:sldChg>
      <pc:sldChg chg="modSp mod modTransition setBg">
        <pc:chgData name="Suraj Arya" userId="116808dbeaa341df" providerId="LiveId" clId="{CB52D8DE-3FB5-4617-A227-A827955C3A93}" dt="2025-07-14T04:15:40.083" v="966"/>
        <pc:sldMkLst>
          <pc:docMk/>
          <pc:sldMk cId="96097640" sldId="268"/>
        </pc:sldMkLst>
      </pc:sldChg>
      <pc:sldChg chg="addSp delSp new mod modTransition setBg">
        <pc:chgData name="Suraj Arya" userId="116808dbeaa341df" providerId="LiveId" clId="{CB52D8DE-3FB5-4617-A227-A827955C3A93}" dt="2025-07-14T04:18:33.021" v="997"/>
        <pc:sldMkLst>
          <pc:docMk/>
          <pc:sldMk cId="2677726099" sldId="269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2T03:17:12.59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343 1137 16388,'-37'-47'0,"6"5"0,26 37 0,-10-26 0,10 25 0,-10-35 0,-4-30 0,8 28 0,1-2 0,-4-4 0,-2-6 0,-5-19 0,1-5 0,0-2 0,0-5 0,-4-20 0,-1-1 0,7 20 0,2 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2T03:18:05.95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0 0 16388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2T03:18:06.04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0 0 16388</inkml:trace>
  <inkml:trace contextRef="#ctx0" brushRef="#br0" timeOffset="1">141 758 16388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B6065-E680-4DB3-AE24-29D9FDCF0E5A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E64BE-41F2-4A1F-9AB8-0A6020E99E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1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E64BE-41F2-4A1F-9AB8-0A6020E99E5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181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/>
              <a:t>- Desktop, Laptop, Tablet</a:t>
            </a:r>
          </a:p>
          <a:p>
            <a:r>
              <a:rPr lang="en-IN" sz="1200"/>
              <a:t>- Smartphone, Server, Supercomputer</a:t>
            </a:r>
          </a:p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E64BE-41F2-4A1F-9AB8-0A6020E99E5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047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2: 4</a:t>
            </a:r>
            <a:r>
              <a:rPr lang="en-US" baseline="30000"/>
              <a:t>th</a:t>
            </a:r>
            <a:r>
              <a:rPr lang="en-US"/>
              <a:t> Gen</a:t>
            </a:r>
          </a:p>
          <a:p>
            <a:r>
              <a:rPr lang="en-US"/>
              <a:t>3: WINRAR, Antivirus, Backup Software, Disk Cleanup Tools, 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E64BE-41F2-4A1F-9AB8-0A6020E99E5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011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4" y="2514601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4" y="4777381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2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3" y="4529542"/>
            <a:ext cx="77976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3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3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31781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3" y="3244141"/>
            <a:ext cx="77976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495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79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3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8" y="31781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3" y="3244141"/>
            <a:ext cx="77976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3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3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1460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2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3" y="4983089"/>
            <a:ext cx="77976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29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79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3" y="4983089"/>
            <a:ext cx="77976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3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3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4453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79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3" y="4983089"/>
            <a:ext cx="77976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83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78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7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3" y="627407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028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tar: 4 Points 26">
            <a:extLst>
              <a:ext uri="{FF2B5EF4-FFF2-40B4-BE49-F238E27FC236}">
                <a16:creationId xmlns:a16="http://schemas.microsoft.com/office/drawing/2014/main" id="{0C46125D-A6C9-4FA7-AC81-314EF41291F4}"/>
              </a:ext>
            </a:extLst>
          </p:cNvPr>
          <p:cNvSpPr/>
          <p:nvPr userDrawn="1"/>
        </p:nvSpPr>
        <p:spPr>
          <a:xfrm>
            <a:off x="3934264" y="1555261"/>
            <a:ext cx="853441" cy="853441"/>
          </a:xfrm>
          <a:prstGeom prst="star4">
            <a:avLst>
              <a:gd name="adj" fmla="val 1371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B69E86D-2093-4CE3-AFAD-5ED890C95422}"/>
              </a:ext>
            </a:extLst>
          </p:cNvPr>
          <p:cNvSpPr/>
          <p:nvPr userDrawn="1"/>
        </p:nvSpPr>
        <p:spPr>
          <a:xfrm>
            <a:off x="1" y="1"/>
            <a:ext cx="2489199" cy="2489199"/>
          </a:xfrm>
          <a:custGeom>
            <a:avLst/>
            <a:gdLst>
              <a:gd name="connsiteX0" fmla="*/ 0 w 3733799"/>
              <a:gd name="connsiteY0" fmla="*/ 0 h 3733799"/>
              <a:gd name="connsiteX1" fmla="*/ 3733799 w 3733799"/>
              <a:gd name="connsiteY1" fmla="*/ 0 h 3733799"/>
              <a:gd name="connsiteX2" fmla="*/ 0 w 3733799"/>
              <a:gd name="connsiteY2" fmla="*/ 3733799 h 373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799" h="3733799">
                <a:moveTo>
                  <a:pt x="0" y="0"/>
                </a:moveTo>
                <a:lnTo>
                  <a:pt x="3733799" y="0"/>
                </a:lnTo>
                <a:cubicBezTo>
                  <a:pt x="3733799" y="2062120"/>
                  <a:pt x="2062120" y="3733799"/>
                  <a:pt x="0" y="373379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20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C3C0C18-3CFA-482C-8E5E-2A541D4A1B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999" y="584200"/>
            <a:ext cx="4968876" cy="56515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4482610"/>
            <a:ext cx="5088596" cy="17530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400" y="584200"/>
            <a:ext cx="5088596" cy="3777761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endParaRPr lang="en-GB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4733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2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F25BF8A-004D-94E1-4FBE-91EC9AA18123}"/>
              </a:ext>
            </a:extLst>
          </p:cNvPr>
          <p:cNvSpPr/>
          <p:nvPr userDrawn="1"/>
        </p:nvSpPr>
        <p:spPr>
          <a:xfrm>
            <a:off x="188916" y="584200"/>
            <a:ext cx="10869606" cy="5666740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D01BBD8-8FB4-3E34-468E-B47FB2E3021E}"/>
              </a:ext>
            </a:extLst>
          </p:cNvPr>
          <p:cNvSpPr/>
          <p:nvPr userDrawn="1"/>
        </p:nvSpPr>
        <p:spPr>
          <a:xfrm>
            <a:off x="188915" y="571501"/>
            <a:ext cx="2097085" cy="2097085"/>
          </a:xfrm>
          <a:custGeom>
            <a:avLst/>
            <a:gdLst>
              <a:gd name="connsiteX0" fmla="*/ 0 w 3733799"/>
              <a:gd name="connsiteY0" fmla="*/ 0 h 3733799"/>
              <a:gd name="connsiteX1" fmla="*/ 3733799 w 3733799"/>
              <a:gd name="connsiteY1" fmla="*/ 0 h 3733799"/>
              <a:gd name="connsiteX2" fmla="*/ 0 w 3733799"/>
              <a:gd name="connsiteY2" fmla="*/ 3733799 h 373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799" h="3733799">
                <a:moveTo>
                  <a:pt x="0" y="0"/>
                </a:moveTo>
                <a:lnTo>
                  <a:pt x="3733799" y="0"/>
                </a:lnTo>
                <a:cubicBezTo>
                  <a:pt x="3733799" y="2062120"/>
                  <a:pt x="2062120" y="3733799"/>
                  <a:pt x="0" y="373379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20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0F7D2A6-FC5D-3671-CC9F-82B0B40BCCBC}"/>
              </a:ext>
            </a:extLst>
          </p:cNvPr>
          <p:cNvSpPr/>
          <p:nvPr userDrawn="1"/>
        </p:nvSpPr>
        <p:spPr>
          <a:xfrm flipH="1" flipV="1">
            <a:off x="8969057" y="4161082"/>
            <a:ext cx="2097085" cy="2097085"/>
          </a:xfrm>
          <a:custGeom>
            <a:avLst/>
            <a:gdLst>
              <a:gd name="connsiteX0" fmla="*/ 0 w 3733799"/>
              <a:gd name="connsiteY0" fmla="*/ 0 h 3733799"/>
              <a:gd name="connsiteX1" fmla="*/ 3733799 w 3733799"/>
              <a:gd name="connsiteY1" fmla="*/ 0 h 3733799"/>
              <a:gd name="connsiteX2" fmla="*/ 0 w 3733799"/>
              <a:gd name="connsiteY2" fmla="*/ 3733799 h 373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799" h="3733799">
                <a:moveTo>
                  <a:pt x="0" y="0"/>
                </a:moveTo>
                <a:lnTo>
                  <a:pt x="3733799" y="0"/>
                </a:lnTo>
                <a:cubicBezTo>
                  <a:pt x="3733799" y="2062120"/>
                  <a:pt x="2062120" y="3733799"/>
                  <a:pt x="0" y="373379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200"/>
          </a:p>
        </p:txBody>
      </p:sp>
      <p:sp>
        <p:nvSpPr>
          <p:cNvPr id="27" name="Star: 4 Points 26">
            <a:extLst>
              <a:ext uri="{FF2B5EF4-FFF2-40B4-BE49-F238E27FC236}">
                <a16:creationId xmlns:a16="http://schemas.microsoft.com/office/drawing/2014/main" id="{0C46125D-A6C9-4FA7-AC81-314EF41291F4}"/>
              </a:ext>
            </a:extLst>
          </p:cNvPr>
          <p:cNvSpPr/>
          <p:nvPr userDrawn="1"/>
        </p:nvSpPr>
        <p:spPr>
          <a:xfrm>
            <a:off x="9598819" y="999097"/>
            <a:ext cx="853441" cy="853441"/>
          </a:xfrm>
          <a:prstGeom prst="star4">
            <a:avLst>
              <a:gd name="adj" fmla="val 1371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>
              <a:solidFill>
                <a:schemeClr val="bg1"/>
              </a:solidFill>
            </a:endParaRP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21899" y="4032003"/>
            <a:ext cx="8803640" cy="154671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1899" y="1425818"/>
            <a:ext cx="8803640" cy="2485536"/>
          </a:xfr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0322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3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B987A55-0CFD-1DD6-90FF-2C3F57A7D30D}"/>
              </a:ext>
            </a:extLst>
          </p:cNvPr>
          <p:cNvSpPr/>
          <p:nvPr userDrawn="1"/>
        </p:nvSpPr>
        <p:spPr>
          <a:xfrm>
            <a:off x="0" y="0"/>
            <a:ext cx="10164762" cy="6858000"/>
          </a:xfrm>
          <a:custGeom>
            <a:avLst/>
            <a:gdLst>
              <a:gd name="connsiteX0" fmla="*/ 0 w 10164762"/>
              <a:gd name="connsiteY0" fmla="*/ 0 h 6858000"/>
              <a:gd name="connsiteX1" fmla="*/ 10164762 w 10164762"/>
              <a:gd name="connsiteY1" fmla="*/ 0 h 6858000"/>
              <a:gd name="connsiteX2" fmla="*/ 10151536 w 10164762"/>
              <a:gd name="connsiteY2" fmla="*/ 521917 h 6858000"/>
              <a:gd name="connsiteX3" fmla="*/ 7524141 w 10164762"/>
              <a:gd name="connsiteY3" fmla="*/ 6819402 h 6858000"/>
              <a:gd name="connsiteX4" fmla="*/ 7487259 w 10164762"/>
              <a:gd name="connsiteY4" fmla="*/ 6858000 h 6858000"/>
              <a:gd name="connsiteX5" fmla="*/ 0 w 1016476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64762" h="6858000">
                <a:moveTo>
                  <a:pt x="0" y="0"/>
                </a:moveTo>
                <a:lnTo>
                  <a:pt x="10164762" y="0"/>
                </a:lnTo>
                <a:lnTo>
                  <a:pt x="10151536" y="521917"/>
                </a:lnTo>
                <a:cubicBezTo>
                  <a:pt x="10028587" y="2942040"/>
                  <a:pt x="9055426" y="5138348"/>
                  <a:pt x="7524141" y="6819402"/>
                </a:cubicBezTo>
                <a:lnTo>
                  <a:pt x="748725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200"/>
          </a:p>
        </p:txBody>
      </p:sp>
      <p:sp>
        <p:nvSpPr>
          <p:cNvPr id="27" name="Star: 4 Points 26">
            <a:extLst>
              <a:ext uri="{FF2B5EF4-FFF2-40B4-BE49-F238E27FC236}">
                <a16:creationId xmlns:a16="http://schemas.microsoft.com/office/drawing/2014/main" id="{0C46125D-A6C9-4FA7-AC81-314EF41291F4}"/>
              </a:ext>
            </a:extLst>
          </p:cNvPr>
          <p:cNvSpPr/>
          <p:nvPr userDrawn="1"/>
        </p:nvSpPr>
        <p:spPr>
          <a:xfrm>
            <a:off x="9738041" y="5808979"/>
            <a:ext cx="853441" cy="853441"/>
          </a:xfrm>
          <a:prstGeom prst="star4">
            <a:avLst>
              <a:gd name="adj" fmla="val 1371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>
              <a:solidFill>
                <a:schemeClr val="bg1"/>
              </a:solidFill>
            </a:endParaRP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4032003"/>
            <a:ext cx="7451725" cy="154671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400" y="1425818"/>
            <a:ext cx="7451725" cy="2485536"/>
          </a:xfrm>
        </p:spPr>
        <p:txBody>
          <a:bodyPr anchor="b">
            <a:no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262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2662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tar: 4 Points 26">
            <a:extLst>
              <a:ext uri="{FF2B5EF4-FFF2-40B4-BE49-F238E27FC236}">
                <a16:creationId xmlns:a16="http://schemas.microsoft.com/office/drawing/2014/main" id="{0C46125D-A6C9-4FA7-AC81-314EF41291F4}"/>
              </a:ext>
            </a:extLst>
          </p:cNvPr>
          <p:cNvSpPr/>
          <p:nvPr userDrawn="1"/>
        </p:nvSpPr>
        <p:spPr>
          <a:xfrm>
            <a:off x="9369863" y="1725441"/>
            <a:ext cx="853441" cy="853441"/>
          </a:xfrm>
          <a:prstGeom prst="star4">
            <a:avLst>
              <a:gd name="adj" fmla="val 1371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B69E86D-2093-4CE3-AFAD-5ED890C95422}"/>
              </a:ext>
            </a:extLst>
          </p:cNvPr>
          <p:cNvSpPr/>
          <p:nvPr userDrawn="1"/>
        </p:nvSpPr>
        <p:spPr>
          <a:xfrm>
            <a:off x="0" y="0"/>
            <a:ext cx="4521200" cy="4521200"/>
          </a:xfrm>
          <a:custGeom>
            <a:avLst/>
            <a:gdLst>
              <a:gd name="connsiteX0" fmla="*/ 0 w 3733799"/>
              <a:gd name="connsiteY0" fmla="*/ 0 h 3733799"/>
              <a:gd name="connsiteX1" fmla="*/ 3733799 w 3733799"/>
              <a:gd name="connsiteY1" fmla="*/ 0 h 3733799"/>
              <a:gd name="connsiteX2" fmla="*/ 0 w 3733799"/>
              <a:gd name="connsiteY2" fmla="*/ 3733799 h 373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799" h="3733799">
                <a:moveTo>
                  <a:pt x="0" y="0"/>
                </a:moveTo>
                <a:lnTo>
                  <a:pt x="3733799" y="0"/>
                </a:lnTo>
                <a:cubicBezTo>
                  <a:pt x="3733799" y="2062120"/>
                  <a:pt x="2062120" y="3733799"/>
                  <a:pt x="0" y="373379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20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C3C0C18-3CFA-482C-8E5E-2A541D4A1B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" y="584200"/>
            <a:ext cx="4968876" cy="56515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5999" y="3719829"/>
            <a:ext cx="4968876" cy="13093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1211580"/>
            <a:ext cx="4968876" cy="2387600"/>
          </a:xfrm>
        </p:spPr>
        <p:txBody>
          <a:bodyPr anchor="b">
            <a:noAutofit/>
          </a:bodyPr>
          <a:lstStyle/>
          <a:p>
            <a:endParaRPr lang="en-GB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0144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2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DF982E7-E4F4-0FA7-66B7-76ACB5C32BB3}"/>
              </a:ext>
            </a:extLst>
          </p:cNvPr>
          <p:cNvSpPr/>
          <p:nvPr userDrawn="1"/>
        </p:nvSpPr>
        <p:spPr>
          <a:xfrm>
            <a:off x="0" y="1511300"/>
            <a:ext cx="11232091" cy="382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ar: 4 Points 26">
            <a:extLst>
              <a:ext uri="{FF2B5EF4-FFF2-40B4-BE49-F238E27FC236}">
                <a16:creationId xmlns:a16="http://schemas.microsoft.com/office/drawing/2014/main" id="{0C46125D-A6C9-4FA7-AC81-314EF41291F4}"/>
              </a:ext>
            </a:extLst>
          </p:cNvPr>
          <p:cNvSpPr/>
          <p:nvPr userDrawn="1"/>
        </p:nvSpPr>
        <p:spPr>
          <a:xfrm>
            <a:off x="10194288" y="4907279"/>
            <a:ext cx="853441" cy="853441"/>
          </a:xfrm>
          <a:prstGeom prst="star4">
            <a:avLst>
              <a:gd name="adj" fmla="val 1371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B69E86D-2093-4CE3-AFAD-5ED890C95422}"/>
              </a:ext>
            </a:extLst>
          </p:cNvPr>
          <p:cNvSpPr/>
          <p:nvPr userDrawn="1"/>
        </p:nvSpPr>
        <p:spPr>
          <a:xfrm>
            <a:off x="0" y="1511300"/>
            <a:ext cx="1257299" cy="1257299"/>
          </a:xfrm>
          <a:custGeom>
            <a:avLst/>
            <a:gdLst>
              <a:gd name="connsiteX0" fmla="*/ 0 w 3733799"/>
              <a:gd name="connsiteY0" fmla="*/ 0 h 3733799"/>
              <a:gd name="connsiteX1" fmla="*/ 3733799 w 3733799"/>
              <a:gd name="connsiteY1" fmla="*/ 0 h 3733799"/>
              <a:gd name="connsiteX2" fmla="*/ 0 w 3733799"/>
              <a:gd name="connsiteY2" fmla="*/ 3733799 h 373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799" h="3733799">
                <a:moveTo>
                  <a:pt x="0" y="0"/>
                </a:moveTo>
                <a:lnTo>
                  <a:pt x="3733799" y="0"/>
                </a:lnTo>
                <a:cubicBezTo>
                  <a:pt x="3733799" y="2062120"/>
                  <a:pt x="2062120" y="3733799"/>
                  <a:pt x="0" y="373379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20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3719829"/>
            <a:ext cx="10404475" cy="13093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400" y="1841500"/>
            <a:ext cx="10404475" cy="1757680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1709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3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tar: 4 Points 26">
            <a:extLst>
              <a:ext uri="{FF2B5EF4-FFF2-40B4-BE49-F238E27FC236}">
                <a16:creationId xmlns:a16="http://schemas.microsoft.com/office/drawing/2014/main" id="{0C46125D-A6C9-4FA7-AC81-314EF41291F4}"/>
              </a:ext>
            </a:extLst>
          </p:cNvPr>
          <p:cNvSpPr/>
          <p:nvPr userDrawn="1"/>
        </p:nvSpPr>
        <p:spPr>
          <a:xfrm>
            <a:off x="5773733" y="2012044"/>
            <a:ext cx="644534" cy="644534"/>
          </a:xfrm>
          <a:prstGeom prst="star4">
            <a:avLst>
              <a:gd name="adj" fmla="val 1371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B69E86D-2093-4CE3-AFAD-5ED890C95422}"/>
              </a:ext>
            </a:extLst>
          </p:cNvPr>
          <p:cNvSpPr/>
          <p:nvPr userDrawn="1"/>
        </p:nvSpPr>
        <p:spPr>
          <a:xfrm flipH="1">
            <a:off x="9974791" y="1488440"/>
            <a:ext cx="1257299" cy="1257299"/>
          </a:xfrm>
          <a:custGeom>
            <a:avLst/>
            <a:gdLst>
              <a:gd name="connsiteX0" fmla="*/ 0 w 3733799"/>
              <a:gd name="connsiteY0" fmla="*/ 0 h 3733799"/>
              <a:gd name="connsiteX1" fmla="*/ 3733799 w 3733799"/>
              <a:gd name="connsiteY1" fmla="*/ 0 h 3733799"/>
              <a:gd name="connsiteX2" fmla="*/ 0 w 3733799"/>
              <a:gd name="connsiteY2" fmla="*/ 3733799 h 373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799" h="3733799">
                <a:moveTo>
                  <a:pt x="0" y="0"/>
                </a:moveTo>
                <a:lnTo>
                  <a:pt x="3733799" y="0"/>
                </a:lnTo>
                <a:cubicBezTo>
                  <a:pt x="3733799" y="2062120"/>
                  <a:pt x="2062120" y="3733799"/>
                  <a:pt x="0" y="373379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20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09700" y="3719829"/>
            <a:ext cx="8755063" cy="13093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9700" y="1841500"/>
            <a:ext cx="8755063" cy="1757680"/>
          </a:xfrm>
        </p:spPr>
        <p:txBody>
          <a:bodyPr anchor="b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150726C-16E0-3863-7310-5A6151161BEE}"/>
              </a:ext>
            </a:extLst>
          </p:cNvPr>
          <p:cNvSpPr/>
          <p:nvPr userDrawn="1"/>
        </p:nvSpPr>
        <p:spPr>
          <a:xfrm>
            <a:off x="660399" y="1488440"/>
            <a:ext cx="10571691" cy="3858260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639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3510AC3A-CC83-7780-52B0-4D3C67D3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9504364" cy="1130300"/>
          </a:xfrm>
        </p:spPr>
        <p:txBody>
          <a:bodyPr anchor="ctr">
            <a:no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A010FC3F-7C3D-BB0B-BB29-06436B258EA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60401" y="2661189"/>
            <a:ext cx="787400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/>
              <a:t>.</a:t>
            </a:r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91ED00FF-B5D4-9139-FAB1-607CBFF0B46D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60401" y="1969525"/>
            <a:ext cx="787399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1</a:t>
            </a:r>
            <a:endParaRPr lang="en-ID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E590CCAE-6A01-821D-5562-8116DE0DE25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47825" y="1969523"/>
            <a:ext cx="3819525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58" name="Text Placeholder 29">
            <a:extLst>
              <a:ext uri="{FF2B5EF4-FFF2-40B4-BE49-F238E27FC236}">
                <a16:creationId xmlns:a16="http://schemas.microsoft.com/office/drawing/2014/main" id="{20F892AB-B6DD-B000-8809-C7A93C98D8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0401" y="3813579"/>
            <a:ext cx="787400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/>
              <a:t>.</a:t>
            </a:r>
          </a:p>
        </p:txBody>
      </p:sp>
      <p:sp>
        <p:nvSpPr>
          <p:cNvPr id="59" name="Text Placeholder 29">
            <a:extLst>
              <a:ext uri="{FF2B5EF4-FFF2-40B4-BE49-F238E27FC236}">
                <a16:creationId xmlns:a16="http://schemas.microsoft.com/office/drawing/2014/main" id="{76702FDD-660A-3DD1-C106-80008123F2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0401" y="3121915"/>
            <a:ext cx="787399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2</a:t>
            </a:r>
            <a:endParaRPr lang="en-ID"/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06478A75-7F2E-BB1A-0623-BAEFE948BD9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647825" y="3121913"/>
            <a:ext cx="3819525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62" name="Text Placeholder 29">
            <a:extLst>
              <a:ext uri="{FF2B5EF4-FFF2-40B4-BE49-F238E27FC236}">
                <a16:creationId xmlns:a16="http://schemas.microsoft.com/office/drawing/2014/main" id="{E6399FA2-1FBD-8D70-4315-AC80DAFD643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60401" y="4965969"/>
            <a:ext cx="787400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/>
              <a:t>.</a:t>
            </a:r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E7387AA2-D883-A77C-82D9-7C00F0A6991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60401" y="4274305"/>
            <a:ext cx="787399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3</a:t>
            </a:r>
            <a:endParaRPr lang="en-ID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C88D071C-7507-6673-548F-CECD00702B2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647825" y="4274303"/>
            <a:ext cx="3819525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66" name="Text Placeholder 29">
            <a:extLst>
              <a:ext uri="{FF2B5EF4-FFF2-40B4-BE49-F238E27FC236}">
                <a16:creationId xmlns:a16="http://schemas.microsoft.com/office/drawing/2014/main" id="{3B624F81-0DB5-CA71-483A-84F52F13A37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0401" y="6118358"/>
            <a:ext cx="787400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/>
              <a:t>.</a:t>
            </a:r>
          </a:p>
        </p:txBody>
      </p:sp>
      <p:sp>
        <p:nvSpPr>
          <p:cNvPr id="67" name="Text Placeholder 29">
            <a:extLst>
              <a:ext uri="{FF2B5EF4-FFF2-40B4-BE49-F238E27FC236}">
                <a16:creationId xmlns:a16="http://schemas.microsoft.com/office/drawing/2014/main" id="{98A7562F-F021-5D4D-CADA-E6AE9B8FC5F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60401" y="5426694"/>
            <a:ext cx="787399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4</a:t>
            </a:r>
            <a:endParaRPr lang="en-ID"/>
          </a:p>
        </p:txBody>
      </p:sp>
      <p:sp>
        <p:nvSpPr>
          <p:cNvPr id="68" name="Text Placeholder 29">
            <a:extLst>
              <a:ext uri="{FF2B5EF4-FFF2-40B4-BE49-F238E27FC236}">
                <a16:creationId xmlns:a16="http://schemas.microsoft.com/office/drawing/2014/main" id="{F1993993-B9A1-FE6D-5EEC-E2C8ADA4650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647825" y="5426692"/>
            <a:ext cx="3819525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70" name="Text Placeholder 29">
            <a:extLst>
              <a:ext uri="{FF2B5EF4-FFF2-40B4-BE49-F238E27FC236}">
                <a16:creationId xmlns:a16="http://schemas.microsoft.com/office/drawing/2014/main" id="{A6A9DE62-0C77-9512-217F-99617B6A549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257926" y="2661189"/>
            <a:ext cx="787400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/>
              <a:t>.</a:t>
            </a:r>
          </a:p>
        </p:txBody>
      </p:sp>
      <p:sp>
        <p:nvSpPr>
          <p:cNvPr id="71" name="Text Placeholder 29">
            <a:extLst>
              <a:ext uri="{FF2B5EF4-FFF2-40B4-BE49-F238E27FC236}">
                <a16:creationId xmlns:a16="http://schemas.microsoft.com/office/drawing/2014/main" id="{A366FAD5-AA45-194C-35F9-E2D7F594BE2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57926" y="1969525"/>
            <a:ext cx="787399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5</a:t>
            </a:r>
            <a:endParaRPr lang="en-ID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FFBB07BF-00AD-8A53-6392-5E7BB40FC91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245350" y="1969523"/>
            <a:ext cx="3819525" cy="6490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0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CF48C37-AA04-3387-42C2-A3A23D125DF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57926" y="3813579"/>
            <a:ext cx="787400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/>
              <a:t>.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FCDAA2EB-5ACB-D01E-021F-B62785E12DE3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57926" y="3121915"/>
            <a:ext cx="787399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6</a:t>
            </a:r>
            <a:endParaRPr lang="en-ID"/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F4687896-E15B-B9A2-BAF7-54E4BFE642EC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245350" y="3121913"/>
            <a:ext cx="3819525" cy="6490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0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CD3AA8AF-0F2A-EADB-EA5A-CFE43A3F8D4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257926" y="4965969"/>
            <a:ext cx="787400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/>
              <a:t>.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30B182A3-3FA5-BE2D-6873-FC3637C37D8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257926" y="4274305"/>
            <a:ext cx="787399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7</a:t>
            </a:r>
            <a:endParaRPr lang="en-ID"/>
          </a:p>
        </p:txBody>
      </p:sp>
      <p:sp>
        <p:nvSpPr>
          <p:cNvPr id="80" name="Text Placeholder 29">
            <a:extLst>
              <a:ext uri="{FF2B5EF4-FFF2-40B4-BE49-F238E27FC236}">
                <a16:creationId xmlns:a16="http://schemas.microsoft.com/office/drawing/2014/main" id="{017950ED-51BC-393E-5757-D0B6DE760465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245350" y="4274303"/>
            <a:ext cx="3819525" cy="6490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0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82" name="Text Placeholder 29">
            <a:extLst>
              <a:ext uri="{FF2B5EF4-FFF2-40B4-BE49-F238E27FC236}">
                <a16:creationId xmlns:a16="http://schemas.microsoft.com/office/drawing/2014/main" id="{AB9EFCBC-12A6-8901-89B1-D62540504CCA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257926" y="6118358"/>
            <a:ext cx="787400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/>
              <a:t>.</a:t>
            </a:r>
          </a:p>
        </p:txBody>
      </p:sp>
      <p:sp>
        <p:nvSpPr>
          <p:cNvPr id="83" name="Text Placeholder 29">
            <a:extLst>
              <a:ext uri="{FF2B5EF4-FFF2-40B4-BE49-F238E27FC236}">
                <a16:creationId xmlns:a16="http://schemas.microsoft.com/office/drawing/2014/main" id="{CB7BA248-536C-B6CB-8E15-B9788815D9F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257926" y="5426694"/>
            <a:ext cx="787399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/>
              <a:t>8</a:t>
            </a:r>
          </a:p>
        </p:txBody>
      </p:sp>
      <p:sp>
        <p:nvSpPr>
          <p:cNvPr id="84" name="Text Placeholder 29">
            <a:extLst>
              <a:ext uri="{FF2B5EF4-FFF2-40B4-BE49-F238E27FC236}">
                <a16:creationId xmlns:a16="http://schemas.microsoft.com/office/drawing/2014/main" id="{74CFEEFF-A93A-2AE5-0751-8E40A9C6FF7A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7245350" y="5426692"/>
            <a:ext cx="3819525" cy="6490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0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928626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2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3510AC3A-CC83-7780-52B0-4D3C67D3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9504364" cy="1130300"/>
          </a:xfrm>
        </p:spPr>
        <p:txBody>
          <a:bodyPr anchor="ctr">
            <a:no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A010FC3F-7C3D-BB0B-BB29-06436B258EA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60401" y="2661189"/>
            <a:ext cx="787400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/>
              <a:t>.</a:t>
            </a:r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91ED00FF-B5D4-9139-FAB1-607CBFF0B46D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60401" y="1969525"/>
            <a:ext cx="787399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1</a:t>
            </a:r>
            <a:endParaRPr lang="en-ID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E590CCAE-6A01-821D-5562-8116DE0DE25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47825" y="1969523"/>
            <a:ext cx="3819525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58" name="Text Placeholder 29">
            <a:extLst>
              <a:ext uri="{FF2B5EF4-FFF2-40B4-BE49-F238E27FC236}">
                <a16:creationId xmlns:a16="http://schemas.microsoft.com/office/drawing/2014/main" id="{20F892AB-B6DD-B000-8809-C7A93C98D8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0401" y="3813579"/>
            <a:ext cx="787400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/>
              <a:t>.</a:t>
            </a:r>
          </a:p>
        </p:txBody>
      </p:sp>
      <p:sp>
        <p:nvSpPr>
          <p:cNvPr id="59" name="Text Placeholder 29">
            <a:extLst>
              <a:ext uri="{FF2B5EF4-FFF2-40B4-BE49-F238E27FC236}">
                <a16:creationId xmlns:a16="http://schemas.microsoft.com/office/drawing/2014/main" id="{76702FDD-660A-3DD1-C106-80008123F2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0401" y="3121915"/>
            <a:ext cx="787399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2</a:t>
            </a:r>
            <a:endParaRPr lang="en-ID"/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06478A75-7F2E-BB1A-0623-BAEFE948BD9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647825" y="3121913"/>
            <a:ext cx="3819525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62" name="Text Placeholder 29">
            <a:extLst>
              <a:ext uri="{FF2B5EF4-FFF2-40B4-BE49-F238E27FC236}">
                <a16:creationId xmlns:a16="http://schemas.microsoft.com/office/drawing/2014/main" id="{E6399FA2-1FBD-8D70-4315-AC80DAFD643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60401" y="4965969"/>
            <a:ext cx="787400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/>
              <a:t>.</a:t>
            </a:r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E7387AA2-D883-A77C-82D9-7C00F0A6991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60401" y="4274305"/>
            <a:ext cx="787399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3</a:t>
            </a:r>
            <a:endParaRPr lang="en-ID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C88D071C-7507-6673-548F-CECD00702B2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647825" y="4274303"/>
            <a:ext cx="3819525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66" name="Text Placeholder 29">
            <a:extLst>
              <a:ext uri="{FF2B5EF4-FFF2-40B4-BE49-F238E27FC236}">
                <a16:creationId xmlns:a16="http://schemas.microsoft.com/office/drawing/2014/main" id="{3B624F81-0DB5-CA71-483A-84F52F13A37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0401" y="6118358"/>
            <a:ext cx="787400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/>
              <a:t>.</a:t>
            </a:r>
          </a:p>
        </p:txBody>
      </p:sp>
      <p:sp>
        <p:nvSpPr>
          <p:cNvPr id="67" name="Text Placeholder 29">
            <a:extLst>
              <a:ext uri="{FF2B5EF4-FFF2-40B4-BE49-F238E27FC236}">
                <a16:creationId xmlns:a16="http://schemas.microsoft.com/office/drawing/2014/main" id="{98A7562F-F021-5D4D-CADA-E6AE9B8FC5F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60401" y="5426694"/>
            <a:ext cx="787399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4</a:t>
            </a:r>
            <a:endParaRPr lang="en-ID"/>
          </a:p>
        </p:txBody>
      </p:sp>
      <p:sp>
        <p:nvSpPr>
          <p:cNvPr id="68" name="Text Placeholder 29">
            <a:extLst>
              <a:ext uri="{FF2B5EF4-FFF2-40B4-BE49-F238E27FC236}">
                <a16:creationId xmlns:a16="http://schemas.microsoft.com/office/drawing/2014/main" id="{F1993993-B9A1-FE6D-5EEC-E2C8ADA4650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647825" y="5426692"/>
            <a:ext cx="3819525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941EA4-37D1-CA1E-23DD-6036B95F9239}"/>
              </a:ext>
            </a:extLst>
          </p:cNvPr>
          <p:cNvSpPr/>
          <p:nvPr userDrawn="1"/>
        </p:nvSpPr>
        <p:spPr>
          <a:xfrm>
            <a:off x="6095999" y="1969523"/>
            <a:ext cx="4968875" cy="4888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1D58AF99-5DB1-653F-DD6B-4D345ACBC82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73114" y="2143771"/>
            <a:ext cx="4614645" cy="45399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44187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3510AC3A-CC83-7780-52B0-4D3C67D3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9504364" cy="1130300"/>
          </a:xfrm>
        </p:spPr>
        <p:txBody>
          <a:bodyPr anchor="ctr">
            <a:no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A010FC3F-7C3D-BB0B-BB29-06436B258EA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 rot="5400000">
            <a:off x="4820988" y="2234886"/>
            <a:ext cx="649031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/>
              <a:t>.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E590CCAE-6A01-821D-5562-8116DE0DE25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85858" y="1969523"/>
            <a:ext cx="5679017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B25926FE-A39F-A47E-9D0C-D054C297F88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 rot="5400000">
            <a:off x="4820988" y="3138939"/>
            <a:ext cx="649031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/>
              <a:t>.</a:t>
            </a:r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E8B8D62B-8F6C-CEFF-B518-63B43F995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85858" y="2873576"/>
            <a:ext cx="5679017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D9426FAB-02AD-DD59-DC72-BC9EEE2AB2A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5400000">
            <a:off x="4820988" y="4042992"/>
            <a:ext cx="649031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/>
              <a:t>.</a:t>
            </a:r>
          </a:p>
        </p:txBody>
      </p:sp>
      <p:sp>
        <p:nvSpPr>
          <p:cNvPr id="11" name="Text Placeholder 29">
            <a:extLst>
              <a:ext uri="{FF2B5EF4-FFF2-40B4-BE49-F238E27FC236}">
                <a16:creationId xmlns:a16="http://schemas.microsoft.com/office/drawing/2014/main" id="{AE264164-69B1-4DA3-C01E-FD475744DD8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85858" y="3777629"/>
            <a:ext cx="5679017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2F571D9E-4420-0845-AB4F-23FD620CDF0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 rot="5400000">
            <a:off x="4820988" y="4947045"/>
            <a:ext cx="649031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/>
              <a:t>.</a:t>
            </a:r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CC35C0B9-6D3A-46CE-3183-009A9CB3096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385858" y="4681682"/>
            <a:ext cx="5679017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6A7B1F5F-EA53-1D43-5D0C-31CC743CE05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 rot="5400000">
            <a:off x="4820988" y="5851098"/>
            <a:ext cx="649031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/>
              <a:t>.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D6015BE-3F5B-14ED-2F74-F79723DA3C5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385858" y="5585735"/>
            <a:ext cx="5679017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7A80C670-C190-B7BB-C552-241C4B4566E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0401" y="1969523"/>
            <a:ext cx="3884538" cy="426617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latin typeface="+mn-lt"/>
              </a:defRPr>
            </a:lvl1pPr>
          </a:lstStyle>
          <a:p>
            <a:endParaRPr lang="en-ID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5F8A8C-D68D-845B-6757-FA3DEABAE061}"/>
              </a:ext>
            </a:extLst>
          </p:cNvPr>
          <p:cNvSpPr/>
          <p:nvPr userDrawn="1"/>
        </p:nvSpPr>
        <p:spPr>
          <a:xfrm>
            <a:off x="660399" y="6235700"/>
            <a:ext cx="3884537" cy="622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</p:spTree>
    <p:extLst>
      <p:ext uri="{BB962C8B-B14F-4D97-AF65-F5344CB8AC3E}">
        <p14:creationId xmlns:p14="http://schemas.microsoft.com/office/powerpoint/2010/main" val="7759011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2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3510AC3A-CC83-7780-52B0-4D3C67D3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9504364" cy="1130300"/>
          </a:xfrm>
        </p:spPr>
        <p:txBody>
          <a:bodyPr anchor="ctr">
            <a:no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A010FC3F-7C3D-BB0B-BB29-06436B258EA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 rot="5400000">
            <a:off x="395037" y="2234886"/>
            <a:ext cx="649031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/>
              <a:t>.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E590CCAE-6A01-821D-5562-8116DE0DE25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9907" y="1969523"/>
            <a:ext cx="9204856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B25926FE-A39F-A47E-9D0C-D054C297F88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 rot="5400000">
            <a:off x="395037" y="3138939"/>
            <a:ext cx="649031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/>
              <a:t>.</a:t>
            </a:r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E8B8D62B-8F6C-CEFF-B518-63B43F995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59907" y="2873576"/>
            <a:ext cx="9204856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D9426FAB-02AD-DD59-DC72-BC9EEE2AB2A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5400000">
            <a:off x="395037" y="4042992"/>
            <a:ext cx="649031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/>
              <a:t>.</a:t>
            </a:r>
          </a:p>
        </p:txBody>
      </p:sp>
      <p:sp>
        <p:nvSpPr>
          <p:cNvPr id="11" name="Text Placeholder 29">
            <a:extLst>
              <a:ext uri="{FF2B5EF4-FFF2-40B4-BE49-F238E27FC236}">
                <a16:creationId xmlns:a16="http://schemas.microsoft.com/office/drawing/2014/main" id="{AE264164-69B1-4DA3-C01E-FD475744DD8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59907" y="3777629"/>
            <a:ext cx="9204856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2F571D9E-4420-0845-AB4F-23FD620CDF0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 rot="5400000">
            <a:off x="395037" y="4947045"/>
            <a:ext cx="649031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/>
              <a:t>.</a:t>
            </a:r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CC35C0B9-6D3A-46CE-3183-009A9CB3096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59907" y="4681682"/>
            <a:ext cx="9204856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6A7B1F5F-EA53-1D43-5D0C-31CC743CE05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 rot="5400000">
            <a:off x="395037" y="5851098"/>
            <a:ext cx="649031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/>
              <a:t>.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D6015BE-3F5B-14ED-2F74-F79723DA3C5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59907" y="5585735"/>
            <a:ext cx="9204856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800" b="0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319414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3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3510AC3A-CC83-7780-52B0-4D3C67D3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10404476" cy="1130300"/>
          </a:xfrm>
        </p:spPr>
        <p:txBody>
          <a:bodyPr anchor="ctr">
            <a:no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A010FC3F-7C3D-BB0B-BB29-06436B258EA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60400" y="2428875"/>
            <a:ext cx="1831836" cy="125616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/>
              <a:t>.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E590CCAE-6A01-821D-5562-8116DE0DE25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60400" y="2554491"/>
            <a:ext cx="1831836" cy="3146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0" tIns="180000" rIns="0" bIns="0" anchor="t">
            <a:noAutofit/>
          </a:bodyPr>
          <a:lstStyle>
            <a:lvl1pPr marL="0" indent="0" algn="ctr">
              <a:buNone/>
              <a:defRPr sz="1800" b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B25926FE-A39F-A47E-9D0C-D054C297F88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03560" y="2428875"/>
            <a:ext cx="1831836" cy="125616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/>
              <a:t>.</a:t>
            </a:r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E8B8D62B-8F6C-CEFF-B518-63B43F995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803560" y="2554491"/>
            <a:ext cx="1831836" cy="3146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0" tIns="180000" rIns="0" bIns="0" anchor="t">
            <a:noAutofit/>
          </a:bodyPr>
          <a:lstStyle>
            <a:lvl1pPr marL="0" indent="0" algn="ctr">
              <a:buNone/>
              <a:defRPr sz="1800" b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D9426FAB-02AD-DD59-DC72-BC9EEE2AB2A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46720" y="2428875"/>
            <a:ext cx="1831836" cy="125616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/>
              <a:t>.</a:t>
            </a:r>
          </a:p>
        </p:txBody>
      </p:sp>
      <p:sp>
        <p:nvSpPr>
          <p:cNvPr id="11" name="Text Placeholder 29">
            <a:extLst>
              <a:ext uri="{FF2B5EF4-FFF2-40B4-BE49-F238E27FC236}">
                <a16:creationId xmlns:a16="http://schemas.microsoft.com/office/drawing/2014/main" id="{AE264164-69B1-4DA3-C01E-FD475744DD8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946720" y="2554491"/>
            <a:ext cx="1831836" cy="3146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0" tIns="180000" rIns="0" bIns="0" anchor="t">
            <a:noAutofit/>
          </a:bodyPr>
          <a:lstStyle>
            <a:lvl1pPr marL="0" indent="0" algn="ctr">
              <a:buNone/>
              <a:defRPr sz="1800" b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2F571D9E-4420-0845-AB4F-23FD620CDF0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89880" y="2428875"/>
            <a:ext cx="1831836" cy="125616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/>
              <a:t>.</a:t>
            </a:r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CC35C0B9-6D3A-46CE-3183-009A9CB3096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89880" y="2554491"/>
            <a:ext cx="1831836" cy="3146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0" tIns="180000" rIns="0" bIns="0" anchor="t">
            <a:noAutofit/>
          </a:bodyPr>
          <a:lstStyle>
            <a:lvl1pPr marL="0" indent="0" algn="ctr">
              <a:buNone/>
              <a:defRPr sz="1800" b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6A7B1F5F-EA53-1D43-5D0C-31CC743CE05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233039" y="2428875"/>
            <a:ext cx="1831836" cy="125616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/>
              <a:t>.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D6015BE-3F5B-14ED-2F74-F79723DA3C5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233039" y="2554491"/>
            <a:ext cx="1831836" cy="3146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0" tIns="180000" rIns="0" bIns="0" anchor="t">
            <a:noAutofit/>
          </a:bodyPr>
          <a:lstStyle>
            <a:lvl1pPr marL="0" indent="0" algn="ctr">
              <a:buNone/>
              <a:defRPr sz="1800" b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746823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3510AC3A-CC83-7780-52B0-4D3C67D3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2438400"/>
            <a:ext cx="4425951" cy="1981200"/>
          </a:xfrm>
        </p:spPr>
        <p:txBody>
          <a:bodyPr anchor="ctr">
            <a:no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ADD1C821-C6D4-7E7A-4E91-A10D39E8C8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7521" y="1625567"/>
            <a:ext cx="3857241" cy="360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04258DF3-11C3-8722-19B9-173039102D8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07521" y="1238316"/>
            <a:ext cx="3857241" cy="36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/>
              <a:t>Website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92BB2A-D2F6-7C59-4FB8-A191E58C06F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307521" y="2827856"/>
            <a:ext cx="3857241" cy="360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C67FDF4B-F7CD-DEAA-8105-5F457DD15C0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07521" y="2440605"/>
            <a:ext cx="3857241" cy="36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/>
              <a:t>Email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0D00D88-912B-1420-42A9-423EBC77EDA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307521" y="4030145"/>
            <a:ext cx="3857241" cy="360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DB0B4A95-C15D-F424-4955-167D39A3ED3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307521" y="3642894"/>
            <a:ext cx="3857241" cy="36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/>
              <a:t>Phone Number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C91018F1-4888-19EF-1999-D8AA833954B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307521" y="5232433"/>
            <a:ext cx="3857241" cy="360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B88BF20E-3B52-9BA3-05E4-8E5C6FD816C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307521" y="4845182"/>
            <a:ext cx="3857241" cy="36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/>
              <a:t>Location</a:t>
            </a:r>
          </a:p>
        </p:txBody>
      </p:sp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5D31C060-FE6E-648A-10C5-B581AE45A43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 rot="5400000">
            <a:off x="5958862" y="1375455"/>
            <a:ext cx="360000" cy="85725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/>
              <a:t>.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82A884C-787C-AD0F-0AE7-CA1105162BD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 rot="5400000">
            <a:off x="5958862" y="2577743"/>
            <a:ext cx="360000" cy="85725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/>
              <a:t>.</a:t>
            </a:r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AE94DA60-281D-6D7B-C2E6-45ABAC84C7E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 rot="5400000">
            <a:off x="5958862" y="3780031"/>
            <a:ext cx="360000" cy="85725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/>
              <a:t>.</a:t>
            </a:r>
          </a:p>
        </p:txBody>
      </p: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B0A2EC37-DBA9-EDD8-19A2-9E170700E0C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 rot="5400000">
            <a:off x="5958862" y="4982319"/>
            <a:ext cx="360000" cy="85725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ID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65216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2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3510AC3A-CC83-7780-52B0-4D3C67D3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2438400"/>
            <a:ext cx="4425951" cy="1981200"/>
          </a:xfrm>
        </p:spPr>
        <p:txBody>
          <a:bodyPr anchor="ctr">
            <a:no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F0B69BF1-0374-CCFE-3AAB-8D736106A39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545581" y="1423585"/>
            <a:ext cx="4519294" cy="64903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518C8AB0-9A8F-0F22-07C7-DFCD9748AE32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545581" y="2542308"/>
            <a:ext cx="4519294" cy="64903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4BA66690-9AA8-6831-7AF3-691015CCBB59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545581" y="3661031"/>
            <a:ext cx="4519294" cy="64903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32" name="Text Placeholder 29">
            <a:extLst>
              <a:ext uri="{FF2B5EF4-FFF2-40B4-BE49-F238E27FC236}">
                <a16:creationId xmlns:a16="http://schemas.microsoft.com/office/drawing/2014/main" id="{CDEDBA9D-9D4A-7644-B95B-0DA6252304CF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545581" y="4779754"/>
            <a:ext cx="4519294" cy="64903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AAA4ED-02B4-A497-EA44-605381FDBF4A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5839091" y="1491191"/>
            <a:ext cx="513817" cy="513817"/>
          </a:xfrm>
          <a:custGeom>
            <a:avLst/>
            <a:gdLst>
              <a:gd name="connsiteX0" fmla="*/ 391447 w 513817"/>
              <a:gd name="connsiteY0" fmla="*/ 270430 h 513817"/>
              <a:gd name="connsiteX1" fmla="*/ 294093 w 513817"/>
              <a:gd name="connsiteY1" fmla="*/ 469872 h 513817"/>
              <a:gd name="connsiteX2" fmla="*/ 472576 w 513817"/>
              <a:gd name="connsiteY2" fmla="*/ 270430 h 513817"/>
              <a:gd name="connsiteX3" fmla="*/ 270430 w 513817"/>
              <a:gd name="connsiteY3" fmla="*/ 270430 h 513817"/>
              <a:gd name="connsiteX4" fmla="*/ 270430 w 513817"/>
              <a:gd name="connsiteY4" fmla="*/ 456351 h 513817"/>
              <a:gd name="connsiteX5" fmla="*/ 364404 w 513817"/>
              <a:gd name="connsiteY5" fmla="*/ 270430 h 513817"/>
              <a:gd name="connsiteX6" fmla="*/ 149413 w 513817"/>
              <a:gd name="connsiteY6" fmla="*/ 270430 h 513817"/>
              <a:gd name="connsiteX7" fmla="*/ 243387 w 513817"/>
              <a:gd name="connsiteY7" fmla="*/ 456351 h 513817"/>
              <a:gd name="connsiteX8" fmla="*/ 243387 w 513817"/>
              <a:gd name="connsiteY8" fmla="*/ 270430 h 513817"/>
              <a:gd name="connsiteX9" fmla="*/ 41241 w 513817"/>
              <a:gd name="connsiteY9" fmla="*/ 270430 h 513817"/>
              <a:gd name="connsiteX10" fmla="*/ 219724 w 513817"/>
              <a:gd name="connsiteY10" fmla="*/ 469872 h 513817"/>
              <a:gd name="connsiteX11" fmla="*/ 122370 w 513817"/>
              <a:gd name="connsiteY11" fmla="*/ 270430 h 513817"/>
              <a:gd name="connsiteX12" fmla="*/ 270430 w 513817"/>
              <a:gd name="connsiteY12" fmla="*/ 57466 h 513817"/>
              <a:gd name="connsiteX13" fmla="*/ 270430 w 513817"/>
              <a:gd name="connsiteY13" fmla="*/ 243387 h 513817"/>
              <a:gd name="connsiteX14" fmla="*/ 364404 w 513817"/>
              <a:gd name="connsiteY14" fmla="*/ 243387 h 513817"/>
              <a:gd name="connsiteX15" fmla="*/ 270430 w 513817"/>
              <a:gd name="connsiteY15" fmla="*/ 57466 h 513817"/>
              <a:gd name="connsiteX16" fmla="*/ 243387 w 513817"/>
              <a:gd name="connsiteY16" fmla="*/ 57466 h 513817"/>
              <a:gd name="connsiteX17" fmla="*/ 149413 w 513817"/>
              <a:gd name="connsiteY17" fmla="*/ 243387 h 513817"/>
              <a:gd name="connsiteX18" fmla="*/ 243387 w 513817"/>
              <a:gd name="connsiteY18" fmla="*/ 243387 h 513817"/>
              <a:gd name="connsiteX19" fmla="*/ 294093 w 513817"/>
              <a:gd name="connsiteY19" fmla="*/ 43945 h 513817"/>
              <a:gd name="connsiteX20" fmla="*/ 391447 w 513817"/>
              <a:gd name="connsiteY20" fmla="*/ 243387 h 513817"/>
              <a:gd name="connsiteX21" fmla="*/ 472576 w 513817"/>
              <a:gd name="connsiteY21" fmla="*/ 243387 h 513817"/>
              <a:gd name="connsiteX22" fmla="*/ 294093 w 513817"/>
              <a:gd name="connsiteY22" fmla="*/ 43945 h 513817"/>
              <a:gd name="connsiteX23" fmla="*/ 219724 w 513817"/>
              <a:gd name="connsiteY23" fmla="*/ 43945 h 513817"/>
              <a:gd name="connsiteX24" fmla="*/ 41241 w 513817"/>
              <a:gd name="connsiteY24" fmla="*/ 243387 h 513817"/>
              <a:gd name="connsiteX25" fmla="*/ 122370 w 513817"/>
              <a:gd name="connsiteY25" fmla="*/ 243387 h 513817"/>
              <a:gd name="connsiteX26" fmla="*/ 219724 w 513817"/>
              <a:gd name="connsiteY26" fmla="*/ 43945 h 513817"/>
              <a:gd name="connsiteX27" fmla="*/ 256909 w 513817"/>
              <a:gd name="connsiteY27" fmla="*/ 0 h 513817"/>
              <a:gd name="connsiteX28" fmla="*/ 513817 w 513817"/>
              <a:gd name="connsiteY28" fmla="*/ 256909 h 513817"/>
              <a:gd name="connsiteX29" fmla="*/ 256909 w 513817"/>
              <a:gd name="connsiteY29" fmla="*/ 513817 h 513817"/>
              <a:gd name="connsiteX30" fmla="*/ 0 w 513817"/>
              <a:gd name="connsiteY30" fmla="*/ 256909 h 513817"/>
              <a:gd name="connsiteX31" fmla="*/ 256909 w 513817"/>
              <a:gd name="connsiteY31" fmla="*/ 0 h 51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3817" h="513817">
                <a:moveTo>
                  <a:pt x="391447" y="270430"/>
                </a:moveTo>
                <a:cubicBezTo>
                  <a:pt x="386715" y="347503"/>
                  <a:pt x="338038" y="415786"/>
                  <a:pt x="294093" y="469872"/>
                </a:cubicBezTo>
                <a:cubicBezTo>
                  <a:pt x="391447" y="452970"/>
                  <a:pt x="466492" y="371165"/>
                  <a:pt x="472576" y="270430"/>
                </a:cubicBezTo>
                <a:close/>
                <a:moveTo>
                  <a:pt x="270430" y="270430"/>
                </a:moveTo>
                <a:lnTo>
                  <a:pt x="270430" y="456351"/>
                </a:lnTo>
                <a:cubicBezTo>
                  <a:pt x="313699" y="402941"/>
                  <a:pt x="358996" y="340066"/>
                  <a:pt x="364404" y="270430"/>
                </a:cubicBezTo>
                <a:close/>
                <a:moveTo>
                  <a:pt x="149413" y="270430"/>
                </a:moveTo>
                <a:cubicBezTo>
                  <a:pt x="154821" y="340066"/>
                  <a:pt x="200118" y="402941"/>
                  <a:pt x="243387" y="456351"/>
                </a:cubicBezTo>
                <a:lnTo>
                  <a:pt x="243387" y="270430"/>
                </a:lnTo>
                <a:close/>
                <a:moveTo>
                  <a:pt x="41241" y="270430"/>
                </a:moveTo>
                <a:cubicBezTo>
                  <a:pt x="47325" y="371165"/>
                  <a:pt x="122370" y="452970"/>
                  <a:pt x="219724" y="469872"/>
                </a:cubicBezTo>
                <a:cubicBezTo>
                  <a:pt x="175780" y="415786"/>
                  <a:pt x="127778" y="347503"/>
                  <a:pt x="122370" y="270430"/>
                </a:cubicBezTo>
                <a:close/>
                <a:moveTo>
                  <a:pt x="270430" y="57466"/>
                </a:moveTo>
                <a:lnTo>
                  <a:pt x="270430" y="243387"/>
                </a:lnTo>
                <a:lnTo>
                  <a:pt x="364404" y="243387"/>
                </a:lnTo>
                <a:cubicBezTo>
                  <a:pt x="358996" y="173075"/>
                  <a:pt x="313699" y="110876"/>
                  <a:pt x="270430" y="57466"/>
                </a:cubicBezTo>
                <a:close/>
                <a:moveTo>
                  <a:pt x="243387" y="57466"/>
                </a:moveTo>
                <a:cubicBezTo>
                  <a:pt x="200118" y="110876"/>
                  <a:pt x="154821" y="173751"/>
                  <a:pt x="149413" y="243387"/>
                </a:cubicBezTo>
                <a:lnTo>
                  <a:pt x="243387" y="243387"/>
                </a:lnTo>
                <a:close/>
                <a:moveTo>
                  <a:pt x="294093" y="43945"/>
                </a:moveTo>
                <a:cubicBezTo>
                  <a:pt x="338038" y="98031"/>
                  <a:pt x="386715" y="166314"/>
                  <a:pt x="391447" y="243387"/>
                </a:cubicBezTo>
                <a:lnTo>
                  <a:pt x="472576" y="243387"/>
                </a:lnTo>
                <a:cubicBezTo>
                  <a:pt x="466492" y="142652"/>
                  <a:pt x="391447" y="60847"/>
                  <a:pt x="294093" y="43945"/>
                </a:cubicBezTo>
                <a:close/>
                <a:moveTo>
                  <a:pt x="219724" y="43945"/>
                </a:moveTo>
                <a:cubicBezTo>
                  <a:pt x="122370" y="60847"/>
                  <a:pt x="47325" y="142652"/>
                  <a:pt x="41241" y="243387"/>
                </a:cubicBezTo>
                <a:lnTo>
                  <a:pt x="122370" y="243387"/>
                </a:lnTo>
                <a:cubicBezTo>
                  <a:pt x="127102" y="166314"/>
                  <a:pt x="175780" y="98031"/>
                  <a:pt x="219724" y="43945"/>
                </a:cubicBezTo>
                <a:close/>
                <a:moveTo>
                  <a:pt x="256909" y="0"/>
                </a:moveTo>
                <a:cubicBezTo>
                  <a:pt x="398884" y="0"/>
                  <a:pt x="513817" y="114933"/>
                  <a:pt x="513817" y="256909"/>
                </a:cubicBezTo>
                <a:cubicBezTo>
                  <a:pt x="513817" y="398884"/>
                  <a:pt x="398884" y="513817"/>
                  <a:pt x="256909" y="513817"/>
                </a:cubicBezTo>
                <a:cubicBezTo>
                  <a:pt x="114933" y="513817"/>
                  <a:pt x="0" y="398884"/>
                  <a:pt x="0" y="256909"/>
                </a:cubicBezTo>
                <a:cubicBezTo>
                  <a:pt x="0" y="114933"/>
                  <a:pt x="114933" y="0"/>
                  <a:pt x="2569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32165C-C879-0C17-C645-0099BC92314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825570" y="2569349"/>
            <a:ext cx="540860" cy="594946"/>
          </a:xfrm>
          <a:custGeom>
            <a:avLst/>
            <a:gdLst>
              <a:gd name="connsiteX0" fmla="*/ 270768 w 540860"/>
              <a:gd name="connsiteY0" fmla="*/ 393307 h 594946"/>
              <a:gd name="connsiteX1" fmla="*/ 205527 w 540860"/>
              <a:gd name="connsiteY1" fmla="*/ 419167 h 594946"/>
              <a:gd name="connsiteX2" fmla="*/ 196062 w 540860"/>
              <a:gd name="connsiteY2" fmla="*/ 427956 h 594946"/>
              <a:gd name="connsiteX3" fmla="*/ 62199 w 540860"/>
              <a:gd name="connsiteY3" fmla="*/ 554382 h 594946"/>
              <a:gd name="connsiteX4" fmla="*/ 478661 w 540860"/>
              <a:gd name="connsiteY4" fmla="*/ 554382 h 594946"/>
              <a:gd name="connsiteX5" fmla="*/ 345474 w 540860"/>
              <a:gd name="connsiteY5" fmla="*/ 427956 h 594946"/>
              <a:gd name="connsiteX6" fmla="*/ 336009 w 540860"/>
              <a:gd name="connsiteY6" fmla="*/ 419167 h 594946"/>
              <a:gd name="connsiteX7" fmla="*/ 270768 w 540860"/>
              <a:gd name="connsiteY7" fmla="*/ 393307 h 594946"/>
              <a:gd name="connsiteX8" fmla="*/ 500296 w 540860"/>
              <a:gd name="connsiteY8" fmla="*/ 281247 h 594946"/>
              <a:gd name="connsiteX9" fmla="*/ 365081 w 540860"/>
              <a:gd name="connsiteY9" fmla="*/ 409701 h 594946"/>
              <a:gd name="connsiteX10" fmla="*/ 500296 w 540860"/>
              <a:gd name="connsiteY10" fmla="*/ 538156 h 594946"/>
              <a:gd name="connsiteX11" fmla="*/ 40565 w 540860"/>
              <a:gd name="connsiteY11" fmla="*/ 280571 h 594946"/>
              <a:gd name="connsiteX12" fmla="*/ 40565 w 540860"/>
              <a:gd name="connsiteY12" fmla="*/ 537480 h 594946"/>
              <a:gd name="connsiteX13" fmla="*/ 175780 w 540860"/>
              <a:gd name="connsiteY13" fmla="*/ 409025 h 594946"/>
              <a:gd name="connsiteX14" fmla="*/ 270429 w 540860"/>
              <a:gd name="connsiteY14" fmla="*/ 215668 h 594946"/>
              <a:gd name="connsiteX15" fmla="*/ 248795 w 540860"/>
              <a:gd name="connsiteY15" fmla="*/ 237302 h 594946"/>
              <a:gd name="connsiteX16" fmla="*/ 270429 w 540860"/>
              <a:gd name="connsiteY16" fmla="*/ 258936 h 594946"/>
              <a:gd name="connsiteX17" fmla="*/ 292064 w 540860"/>
              <a:gd name="connsiteY17" fmla="*/ 237302 h 594946"/>
              <a:gd name="connsiteX18" fmla="*/ 270429 w 540860"/>
              <a:gd name="connsiteY18" fmla="*/ 215668 h 594946"/>
              <a:gd name="connsiteX19" fmla="*/ 271105 w 540860"/>
              <a:gd name="connsiteY19" fmla="*/ 147384 h 594946"/>
              <a:gd name="connsiteX20" fmla="*/ 358995 w 540860"/>
              <a:gd name="connsiteY20" fmla="*/ 235274 h 594946"/>
              <a:gd name="connsiteX21" fmla="*/ 358995 w 540860"/>
              <a:gd name="connsiteY21" fmla="*/ 256908 h 594946"/>
              <a:gd name="connsiteX22" fmla="*/ 337361 w 540860"/>
              <a:gd name="connsiteY22" fmla="*/ 278543 h 594946"/>
              <a:gd name="connsiteX23" fmla="*/ 304233 w 540860"/>
              <a:gd name="connsiteY23" fmla="*/ 263669 h 594946"/>
              <a:gd name="connsiteX24" fmla="*/ 248119 w 540860"/>
              <a:gd name="connsiteY24" fmla="*/ 272458 h 594946"/>
              <a:gd name="connsiteX25" fmla="*/ 229865 w 540860"/>
              <a:gd name="connsiteY25" fmla="*/ 219048 h 594946"/>
              <a:gd name="connsiteX26" fmla="*/ 279218 w 540860"/>
              <a:gd name="connsiteY26" fmla="*/ 192005 h 594946"/>
              <a:gd name="connsiteX27" fmla="*/ 315050 w 540860"/>
              <a:gd name="connsiteY27" fmla="*/ 235950 h 594946"/>
              <a:gd name="connsiteX28" fmla="*/ 336685 w 540860"/>
              <a:gd name="connsiteY28" fmla="*/ 257584 h 594946"/>
              <a:gd name="connsiteX29" fmla="*/ 336685 w 540860"/>
              <a:gd name="connsiteY29" fmla="*/ 235950 h 594946"/>
              <a:gd name="connsiteX30" fmla="*/ 271105 w 540860"/>
              <a:gd name="connsiteY30" fmla="*/ 170371 h 594946"/>
              <a:gd name="connsiteX31" fmla="*/ 205526 w 540860"/>
              <a:gd name="connsiteY31" fmla="*/ 235950 h 594946"/>
              <a:gd name="connsiteX32" fmla="*/ 270429 w 540860"/>
              <a:gd name="connsiteY32" fmla="*/ 301529 h 594946"/>
              <a:gd name="connsiteX33" fmla="*/ 303557 w 540860"/>
              <a:gd name="connsiteY33" fmla="*/ 293416 h 594946"/>
              <a:gd name="connsiteX34" fmla="*/ 319107 w 540860"/>
              <a:gd name="connsiteY34" fmla="*/ 298149 h 594946"/>
              <a:gd name="connsiteX35" fmla="*/ 314374 w 540860"/>
              <a:gd name="connsiteY35" fmla="*/ 313698 h 594946"/>
              <a:gd name="connsiteX36" fmla="*/ 270429 w 540860"/>
              <a:gd name="connsiteY36" fmla="*/ 324516 h 594946"/>
              <a:gd name="connsiteX37" fmla="*/ 183216 w 540860"/>
              <a:gd name="connsiteY37" fmla="*/ 235274 h 594946"/>
              <a:gd name="connsiteX38" fmla="*/ 271105 w 540860"/>
              <a:gd name="connsiteY38" fmla="*/ 147384 h 594946"/>
              <a:gd name="connsiteX39" fmla="*/ 135215 w 540860"/>
              <a:gd name="connsiteY39" fmla="*/ 108172 h 594946"/>
              <a:gd name="connsiteX40" fmla="*/ 135215 w 540860"/>
              <a:gd name="connsiteY40" fmla="*/ 333305 h 594946"/>
              <a:gd name="connsiteX41" fmla="*/ 196062 w 540860"/>
              <a:gd name="connsiteY41" fmla="*/ 391447 h 594946"/>
              <a:gd name="connsiteX42" fmla="*/ 344798 w 540860"/>
              <a:gd name="connsiteY42" fmla="*/ 391447 h 594946"/>
              <a:gd name="connsiteX43" fmla="*/ 405645 w 540860"/>
              <a:gd name="connsiteY43" fmla="*/ 333305 h 594946"/>
              <a:gd name="connsiteX44" fmla="*/ 405645 w 540860"/>
              <a:gd name="connsiteY44" fmla="*/ 108172 h 594946"/>
              <a:gd name="connsiteX45" fmla="*/ 270430 w 540860"/>
              <a:gd name="connsiteY45" fmla="*/ 0 h 594946"/>
              <a:gd name="connsiteX46" fmla="*/ 351559 w 540860"/>
              <a:gd name="connsiteY46" fmla="*/ 67608 h 594946"/>
              <a:gd name="connsiteX47" fmla="*/ 446210 w 540860"/>
              <a:gd name="connsiteY47" fmla="*/ 67608 h 594946"/>
              <a:gd name="connsiteX48" fmla="*/ 446210 w 540860"/>
              <a:gd name="connsiteY48" fmla="*/ 126426 h 594946"/>
              <a:gd name="connsiteX49" fmla="*/ 540860 w 540860"/>
              <a:gd name="connsiteY49" fmla="*/ 217020 h 594946"/>
              <a:gd name="connsiteX50" fmla="*/ 540860 w 540860"/>
              <a:gd name="connsiteY50" fmla="*/ 594946 h 594946"/>
              <a:gd name="connsiteX51" fmla="*/ 0 w 540860"/>
              <a:gd name="connsiteY51" fmla="*/ 594946 h 594946"/>
              <a:gd name="connsiteX52" fmla="*/ 0 w 540860"/>
              <a:gd name="connsiteY52" fmla="*/ 217020 h 594946"/>
              <a:gd name="connsiteX53" fmla="*/ 94651 w 540860"/>
              <a:gd name="connsiteY53" fmla="*/ 127102 h 594946"/>
              <a:gd name="connsiteX54" fmla="*/ 94651 w 540860"/>
              <a:gd name="connsiteY54" fmla="*/ 67608 h 594946"/>
              <a:gd name="connsiteX55" fmla="*/ 189301 w 540860"/>
              <a:gd name="connsiteY55" fmla="*/ 67608 h 594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40860" h="594946">
                <a:moveTo>
                  <a:pt x="270768" y="393307"/>
                </a:moveTo>
                <a:cubicBezTo>
                  <a:pt x="247275" y="393307"/>
                  <a:pt x="223781" y="401927"/>
                  <a:pt x="205527" y="419167"/>
                </a:cubicBezTo>
                <a:lnTo>
                  <a:pt x="196062" y="427956"/>
                </a:lnTo>
                <a:lnTo>
                  <a:pt x="62199" y="554382"/>
                </a:lnTo>
                <a:lnTo>
                  <a:pt x="478661" y="554382"/>
                </a:lnTo>
                <a:lnTo>
                  <a:pt x="345474" y="427956"/>
                </a:lnTo>
                <a:lnTo>
                  <a:pt x="336009" y="419167"/>
                </a:lnTo>
                <a:cubicBezTo>
                  <a:pt x="317755" y="401927"/>
                  <a:pt x="294262" y="393307"/>
                  <a:pt x="270768" y="393307"/>
                </a:cubicBezTo>
                <a:close/>
                <a:moveTo>
                  <a:pt x="500296" y="281247"/>
                </a:moveTo>
                <a:lnTo>
                  <a:pt x="365081" y="409701"/>
                </a:lnTo>
                <a:lnTo>
                  <a:pt x="500296" y="538156"/>
                </a:lnTo>
                <a:close/>
                <a:moveTo>
                  <a:pt x="40565" y="280571"/>
                </a:moveTo>
                <a:lnTo>
                  <a:pt x="40565" y="537480"/>
                </a:lnTo>
                <a:lnTo>
                  <a:pt x="175780" y="409025"/>
                </a:lnTo>
                <a:close/>
                <a:moveTo>
                  <a:pt x="270429" y="215668"/>
                </a:moveTo>
                <a:cubicBezTo>
                  <a:pt x="258936" y="215668"/>
                  <a:pt x="248795" y="225133"/>
                  <a:pt x="248795" y="237302"/>
                </a:cubicBezTo>
                <a:cubicBezTo>
                  <a:pt x="248795" y="248795"/>
                  <a:pt x="258260" y="258936"/>
                  <a:pt x="270429" y="258936"/>
                </a:cubicBezTo>
                <a:cubicBezTo>
                  <a:pt x="282599" y="258936"/>
                  <a:pt x="292064" y="249471"/>
                  <a:pt x="292064" y="237302"/>
                </a:cubicBezTo>
                <a:cubicBezTo>
                  <a:pt x="292064" y="225133"/>
                  <a:pt x="282599" y="215668"/>
                  <a:pt x="270429" y="215668"/>
                </a:cubicBezTo>
                <a:close/>
                <a:moveTo>
                  <a:pt x="271105" y="147384"/>
                </a:moveTo>
                <a:cubicBezTo>
                  <a:pt x="319783" y="147384"/>
                  <a:pt x="358995" y="186596"/>
                  <a:pt x="358995" y="235274"/>
                </a:cubicBezTo>
                <a:lnTo>
                  <a:pt x="358995" y="256908"/>
                </a:lnTo>
                <a:cubicBezTo>
                  <a:pt x="358995" y="269078"/>
                  <a:pt x="349530" y="278543"/>
                  <a:pt x="337361" y="278543"/>
                </a:cubicBezTo>
                <a:cubicBezTo>
                  <a:pt x="324515" y="278543"/>
                  <a:pt x="312346" y="273134"/>
                  <a:pt x="304233" y="263669"/>
                </a:cubicBezTo>
                <a:cubicBezTo>
                  <a:pt x="290035" y="279895"/>
                  <a:pt x="266373" y="283275"/>
                  <a:pt x="248119" y="272458"/>
                </a:cubicBezTo>
                <a:cubicBezTo>
                  <a:pt x="229865" y="261641"/>
                  <a:pt x="222428" y="238654"/>
                  <a:pt x="229865" y="219048"/>
                </a:cubicBezTo>
                <a:cubicBezTo>
                  <a:pt x="237302" y="199442"/>
                  <a:pt x="258260" y="187949"/>
                  <a:pt x="279218" y="192005"/>
                </a:cubicBezTo>
                <a:cubicBezTo>
                  <a:pt x="300177" y="196061"/>
                  <a:pt x="315050" y="214315"/>
                  <a:pt x="315050" y="235950"/>
                </a:cubicBezTo>
                <a:cubicBezTo>
                  <a:pt x="315050" y="248119"/>
                  <a:pt x="324515" y="257584"/>
                  <a:pt x="336685" y="257584"/>
                </a:cubicBezTo>
                <a:lnTo>
                  <a:pt x="336685" y="235950"/>
                </a:lnTo>
                <a:cubicBezTo>
                  <a:pt x="336685" y="199442"/>
                  <a:pt x="306937" y="170371"/>
                  <a:pt x="271105" y="170371"/>
                </a:cubicBezTo>
                <a:cubicBezTo>
                  <a:pt x="235273" y="170371"/>
                  <a:pt x="205526" y="200118"/>
                  <a:pt x="205526" y="235950"/>
                </a:cubicBezTo>
                <a:cubicBezTo>
                  <a:pt x="204850" y="271782"/>
                  <a:pt x="234597" y="301529"/>
                  <a:pt x="270429" y="301529"/>
                </a:cubicBezTo>
                <a:cubicBezTo>
                  <a:pt x="281923" y="301529"/>
                  <a:pt x="293416" y="298825"/>
                  <a:pt x="303557" y="293416"/>
                </a:cubicBezTo>
                <a:cubicBezTo>
                  <a:pt x="308966" y="290712"/>
                  <a:pt x="315726" y="292740"/>
                  <a:pt x="319107" y="298149"/>
                </a:cubicBezTo>
                <a:cubicBezTo>
                  <a:pt x="321811" y="303557"/>
                  <a:pt x="319783" y="310318"/>
                  <a:pt x="314374" y="313698"/>
                </a:cubicBezTo>
                <a:cubicBezTo>
                  <a:pt x="300853" y="320459"/>
                  <a:pt x="285979" y="324516"/>
                  <a:pt x="270429" y="324516"/>
                </a:cubicBezTo>
                <a:cubicBezTo>
                  <a:pt x="221752" y="323840"/>
                  <a:pt x="182540" y="284627"/>
                  <a:pt x="183216" y="235274"/>
                </a:cubicBezTo>
                <a:cubicBezTo>
                  <a:pt x="183216" y="186596"/>
                  <a:pt x="222428" y="147384"/>
                  <a:pt x="271105" y="147384"/>
                </a:cubicBezTo>
                <a:close/>
                <a:moveTo>
                  <a:pt x="135215" y="108172"/>
                </a:moveTo>
                <a:lnTo>
                  <a:pt x="135215" y="333305"/>
                </a:lnTo>
                <a:lnTo>
                  <a:pt x="196062" y="391447"/>
                </a:lnTo>
                <a:cubicBezTo>
                  <a:pt x="240007" y="357644"/>
                  <a:pt x="300853" y="357644"/>
                  <a:pt x="344798" y="391447"/>
                </a:cubicBezTo>
                <a:lnTo>
                  <a:pt x="405645" y="333305"/>
                </a:lnTo>
                <a:lnTo>
                  <a:pt x="405645" y="108172"/>
                </a:lnTo>
                <a:close/>
                <a:moveTo>
                  <a:pt x="270430" y="0"/>
                </a:moveTo>
                <a:lnTo>
                  <a:pt x="351559" y="67608"/>
                </a:lnTo>
                <a:lnTo>
                  <a:pt x="446210" y="67608"/>
                </a:lnTo>
                <a:lnTo>
                  <a:pt x="446210" y="126426"/>
                </a:lnTo>
                <a:lnTo>
                  <a:pt x="540860" y="217020"/>
                </a:lnTo>
                <a:lnTo>
                  <a:pt x="540860" y="594946"/>
                </a:lnTo>
                <a:lnTo>
                  <a:pt x="0" y="594946"/>
                </a:lnTo>
                <a:lnTo>
                  <a:pt x="0" y="217020"/>
                </a:lnTo>
                <a:lnTo>
                  <a:pt x="94651" y="127102"/>
                </a:lnTo>
                <a:lnTo>
                  <a:pt x="94651" y="67608"/>
                </a:lnTo>
                <a:lnTo>
                  <a:pt x="189301" y="676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409072-3382-7C0B-35F6-9C256DCCF410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825911" y="3715116"/>
            <a:ext cx="539842" cy="541115"/>
          </a:xfrm>
          <a:custGeom>
            <a:avLst/>
            <a:gdLst>
              <a:gd name="connsiteX0" fmla="*/ 417472 w 539842"/>
              <a:gd name="connsiteY0" fmla="*/ 321135 h 541115"/>
              <a:gd name="connsiteX1" fmla="*/ 438431 w 539842"/>
              <a:gd name="connsiteY1" fmla="*/ 329924 h 541115"/>
              <a:gd name="connsiteX2" fmla="*/ 531729 w 539842"/>
              <a:gd name="connsiteY2" fmla="*/ 423222 h 541115"/>
              <a:gd name="connsiteX3" fmla="*/ 539842 w 539842"/>
              <a:gd name="connsiteY3" fmla="*/ 444181 h 541115"/>
              <a:gd name="connsiteX4" fmla="*/ 531053 w 539842"/>
              <a:gd name="connsiteY4" fmla="*/ 465139 h 541115"/>
              <a:gd name="connsiteX5" fmla="*/ 520912 w 539842"/>
              <a:gd name="connsiteY5" fmla="*/ 475280 h 541115"/>
              <a:gd name="connsiteX6" fmla="*/ 386373 w 539842"/>
              <a:gd name="connsiteY6" fmla="*/ 340741 h 541115"/>
              <a:gd name="connsiteX7" fmla="*/ 396514 w 539842"/>
              <a:gd name="connsiteY7" fmla="*/ 329924 h 541115"/>
              <a:gd name="connsiteX8" fmla="*/ 417472 w 539842"/>
              <a:gd name="connsiteY8" fmla="*/ 321135 h 541115"/>
              <a:gd name="connsiteX9" fmla="*/ 44956 w 539842"/>
              <a:gd name="connsiteY9" fmla="*/ 39888 h 541115"/>
              <a:gd name="connsiteX10" fmla="*/ 179495 w 539842"/>
              <a:gd name="connsiteY10" fmla="*/ 174427 h 541115"/>
              <a:gd name="connsiteX11" fmla="*/ 158536 w 539842"/>
              <a:gd name="connsiteY11" fmla="*/ 194709 h 541115"/>
              <a:gd name="connsiteX12" fmla="*/ 154480 w 539842"/>
              <a:gd name="connsiteY12" fmla="*/ 204850 h 541115"/>
              <a:gd name="connsiteX13" fmla="*/ 158536 w 539842"/>
              <a:gd name="connsiteY13" fmla="*/ 214991 h 541115"/>
              <a:gd name="connsiteX14" fmla="*/ 326203 w 539842"/>
              <a:gd name="connsiteY14" fmla="*/ 381982 h 541115"/>
              <a:gd name="connsiteX15" fmla="*/ 336344 w 539842"/>
              <a:gd name="connsiteY15" fmla="*/ 386038 h 541115"/>
              <a:gd name="connsiteX16" fmla="*/ 346485 w 539842"/>
              <a:gd name="connsiteY16" fmla="*/ 381982 h 541115"/>
              <a:gd name="connsiteX17" fmla="*/ 366767 w 539842"/>
              <a:gd name="connsiteY17" fmla="*/ 361024 h 541115"/>
              <a:gd name="connsiteX18" fmla="*/ 500630 w 539842"/>
              <a:gd name="connsiteY18" fmla="*/ 495563 h 541115"/>
              <a:gd name="connsiteX19" fmla="*/ 482376 w 539842"/>
              <a:gd name="connsiteY19" fmla="*/ 513817 h 541115"/>
              <a:gd name="connsiteX20" fmla="*/ 413417 w 539842"/>
              <a:gd name="connsiteY20" fmla="*/ 540860 h 541115"/>
              <a:gd name="connsiteX21" fmla="*/ 305245 w 539842"/>
              <a:gd name="connsiteY21" fmla="*/ 509084 h 541115"/>
              <a:gd name="connsiteX22" fmla="*/ 262652 w 539842"/>
              <a:gd name="connsiteY22" fmla="*/ 482041 h 541115"/>
              <a:gd name="connsiteX23" fmla="*/ 56449 w 539842"/>
              <a:gd name="connsiteY23" fmla="*/ 269077 h 541115"/>
              <a:gd name="connsiteX24" fmla="*/ 15885 w 539842"/>
              <a:gd name="connsiteY24" fmla="*/ 198090 h 541115"/>
              <a:gd name="connsiteX25" fmla="*/ 335 w 539842"/>
              <a:gd name="connsiteY25" fmla="*/ 110200 h 541115"/>
              <a:gd name="connsiteX26" fmla="*/ 22645 w 539842"/>
              <a:gd name="connsiteY26" fmla="*/ 62198 h 541115"/>
              <a:gd name="connsiteX27" fmla="*/ 44956 w 539842"/>
              <a:gd name="connsiteY27" fmla="*/ 39888 h 541115"/>
              <a:gd name="connsiteX28" fmla="*/ 97013 w 539842"/>
              <a:gd name="connsiteY28" fmla="*/ 0 h 541115"/>
              <a:gd name="connsiteX29" fmla="*/ 117296 w 539842"/>
              <a:gd name="connsiteY29" fmla="*/ 8789 h 541115"/>
              <a:gd name="connsiteX30" fmla="*/ 210594 w 539842"/>
              <a:gd name="connsiteY30" fmla="*/ 101411 h 541115"/>
              <a:gd name="connsiteX31" fmla="*/ 219383 w 539842"/>
              <a:gd name="connsiteY31" fmla="*/ 122370 h 541115"/>
              <a:gd name="connsiteX32" fmla="*/ 210594 w 539842"/>
              <a:gd name="connsiteY32" fmla="*/ 143328 h 541115"/>
              <a:gd name="connsiteX33" fmla="*/ 200453 w 539842"/>
              <a:gd name="connsiteY33" fmla="*/ 153469 h 541115"/>
              <a:gd name="connsiteX34" fmla="*/ 65914 w 539842"/>
              <a:gd name="connsiteY34" fmla="*/ 18930 h 541115"/>
              <a:gd name="connsiteX35" fmla="*/ 76055 w 539842"/>
              <a:gd name="connsiteY35" fmla="*/ 8789 h 541115"/>
              <a:gd name="connsiteX36" fmla="*/ 97013 w 539842"/>
              <a:gd name="connsiteY36" fmla="*/ 0 h 54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39842" h="541115">
                <a:moveTo>
                  <a:pt x="417472" y="321135"/>
                </a:moveTo>
                <a:cubicBezTo>
                  <a:pt x="425585" y="321135"/>
                  <a:pt x="433022" y="324515"/>
                  <a:pt x="438431" y="329924"/>
                </a:cubicBezTo>
                <a:lnTo>
                  <a:pt x="531729" y="423222"/>
                </a:lnTo>
                <a:cubicBezTo>
                  <a:pt x="537138" y="428631"/>
                  <a:pt x="539842" y="436068"/>
                  <a:pt x="539842" y="444181"/>
                </a:cubicBezTo>
                <a:cubicBezTo>
                  <a:pt x="539842" y="452294"/>
                  <a:pt x="536462" y="459730"/>
                  <a:pt x="531053" y="465139"/>
                </a:cubicBezTo>
                <a:lnTo>
                  <a:pt x="520912" y="475280"/>
                </a:lnTo>
                <a:lnTo>
                  <a:pt x="386373" y="340741"/>
                </a:lnTo>
                <a:lnTo>
                  <a:pt x="396514" y="329924"/>
                </a:lnTo>
                <a:cubicBezTo>
                  <a:pt x="401923" y="324515"/>
                  <a:pt x="409360" y="321135"/>
                  <a:pt x="417472" y="321135"/>
                </a:cubicBezTo>
                <a:close/>
                <a:moveTo>
                  <a:pt x="44956" y="39888"/>
                </a:moveTo>
                <a:lnTo>
                  <a:pt x="179495" y="174427"/>
                </a:lnTo>
                <a:lnTo>
                  <a:pt x="158536" y="194709"/>
                </a:lnTo>
                <a:cubicBezTo>
                  <a:pt x="155832" y="197413"/>
                  <a:pt x="154480" y="201470"/>
                  <a:pt x="154480" y="204850"/>
                </a:cubicBezTo>
                <a:cubicBezTo>
                  <a:pt x="154480" y="208231"/>
                  <a:pt x="155832" y="212287"/>
                  <a:pt x="158536" y="214991"/>
                </a:cubicBezTo>
                <a:lnTo>
                  <a:pt x="326203" y="381982"/>
                </a:lnTo>
                <a:cubicBezTo>
                  <a:pt x="328907" y="384686"/>
                  <a:pt x="332964" y="386038"/>
                  <a:pt x="336344" y="386038"/>
                </a:cubicBezTo>
                <a:cubicBezTo>
                  <a:pt x="339724" y="386038"/>
                  <a:pt x="343781" y="384686"/>
                  <a:pt x="346485" y="381982"/>
                </a:cubicBezTo>
                <a:lnTo>
                  <a:pt x="366767" y="361024"/>
                </a:lnTo>
                <a:lnTo>
                  <a:pt x="500630" y="495563"/>
                </a:lnTo>
                <a:lnTo>
                  <a:pt x="482376" y="513817"/>
                </a:lnTo>
                <a:cubicBezTo>
                  <a:pt x="464798" y="532747"/>
                  <a:pt x="439107" y="542888"/>
                  <a:pt x="413417" y="540860"/>
                </a:cubicBezTo>
                <a:cubicBezTo>
                  <a:pt x="374880" y="538155"/>
                  <a:pt x="339048" y="525986"/>
                  <a:pt x="305245" y="509084"/>
                </a:cubicBezTo>
                <a:cubicBezTo>
                  <a:pt x="290371" y="500971"/>
                  <a:pt x="276173" y="492182"/>
                  <a:pt x="262652" y="482041"/>
                </a:cubicBezTo>
                <a:cubicBezTo>
                  <a:pt x="181523" y="424575"/>
                  <a:pt x="111887" y="352235"/>
                  <a:pt x="56449" y="269077"/>
                </a:cubicBezTo>
                <a:cubicBezTo>
                  <a:pt x="40899" y="246767"/>
                  <a:pt x="26702" y="223104"/>
                  <a:pt x="15885" y="198090"/>
                </a:cubicBezTo>
                <a:cubicBezTo>
                  <a:pt x="5743" y="169694"/>
                  <a:pt x="-1693" y="140623"/>
                  <a:pt x="335" y="110200"/>
                </a:cubicBezTo>
                <a:cubicBezTo>
                  <a:pt x="1011" y="91946"/>
                  <a:pt x="9124" y="75044"/>
                  <a:pt x="22645" y="62198"/>
                </a:cubicBezTo>
                <a:cubicBezTo>
                  <a:pt x="28054" y="56790"/>
                  <a:pt x="36167" y="48677"/>
                  <a:pt x="44956" y="39888"/>
                </a:cubicBezTo>
                <a:close/>
                <a:moveTo>
                  <a:pt x="97013" y="0"/>
                </a:moveTo>
                <a:cubicBezTo>
                  <a:pt x="104450" y="0"/>
                  <a:pt x="111887" y="3380"/>
                  <a:pt x="117296" y="8789"/>
                </a:cubicBezTo>
                <a:lnTo>
                  <a:pt x="210594" y="101411"/>
                </a:lnTo>
                <a:cubicBezTo>
                  <a:pt x="216003" y="106820"/>
                  <a:pt x="219383" y="114257"/>
                  <a:pt x="219383" y="122370"/>
                </a:cubicBezTo>
                <a:cubicBezTo>
                  <a:pt x="219383" y="130482"/>
                  <a:pt x="216003" y="137919"/>
                  <a:pt x="210594" y="143328"/>
                </a:cubicBezTo>
                <a:lnTo>
                  <a:pt x="200453" y="153469"/>
                </a:lnTo>
                <a:lnTo>
                  <a:pt x="65914" y="18930"/>
                </a:lnTo>
                <a:lnTo>
                  <a:pt x="76055" y="8789"/>
                </a:lnTo>
                <a:cubicBezTo>
                  <a:pt x="81464" y="3380"/>
                  <a:pt x="89577" y="0"/>
                  <a:pt x="970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629A1C-64F2-93E1-8D29-6FD6D4920A71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954486" y="4874403"/>
            <a:ext cx="283026" cy="459731"/>
          </a:xfrm>
          <a:custGeom>
            <a:avLst/>
            <a:gdLst>
              <a:gd name="connsiteX0" fmla="*/ 141514 w 283026"/>
              <a:gd name="connsiteY0" fmla="*/ 81129 h 459731"/>
              <a:gd name="connsiteX1" fmla="*/ 80667 w 283026"/>
              <a:gd name="connsiteY1" fmla="*/ 141976 h 459731"/>
              <a:gd name="connsiteX2" fmla="*/ 141514 w 283026"/>
              <a:gd name="connsiteY2" fmla="*/ 202823 h 459731"/>
              <a:gd name="connsiteX3" fmla="*/ 202361 w 283026"/>
              <a:gd name="connsiteY3" fmla="*/ 141976 h 459731"/>
              <a:gd name="connsiteX4" fmla="*/ 141514 w 283026"/>
              <a:gd name="connsiteY4" fmla="*/ 81129 h 459731"/>
              <a:gd name="connsiteX5" fmla="*/ 141514 w 283026"/>
              <a:gd name="connsiteY5" fmla="*/ 0 h 459731"/>
              <a:gd name="connsiteX6" fmla="*/ 258475 w 283026"/>
              <a:gd name="connsiteY6" fmla="*/ 62199 h 459731"/>
              <a:gd name="connsiteX7" fmla="*/ 273348 w 283026"/>
              <a:gd name="connsiteY7" fmla="*/ 194034 h 459731"/>
              <a:gd name="connsiteX8" fmla="*/ 209121 w 283026"/>
              <a:gd name="connsiteY8" fmla="*/ 336009 h 459731"/>
              <a:gd name="connsiteX9" fmla="*/ 153683 w 283026"/>
              <a:gd name="connsiteY9" fmla="*/ 452294 h 459731"/>
              <a:gd name="connsiteX10" fmla="*/ 141514 w 283026"/>
              <a:gd name="connsiteY10" fmla="*/ 459731 h 459731"/>
              <a:gd name="connsiteX11" fmla="*/ 129344 w 283026"/>
              <a:gd name="connsiteY11" fmla="*/ 452294 h 459731"/>
              <a:gd name="connsiteX12" fmla="*/ 73906 w 283026"/>
              <a:gd name="connsiteY12" fmla="*/ 336009 h 459731"/>
              <a:gd name="connsiteX13" fmla="*/ 9679 w 283026"/>
              <a:gd name="connsiteY13" fmla="*/ 194034 h 459731"/>
              <a:gd name="connsiteX14" fmla="*/ 24553 w 283026"/>
              <a:gd name="connsiteY14" fmla="*/ 62199 h 459731"/>
              <a:gd name="connsiteX15" fmla="*/ 141514 w 283026"/>
              <a:gd name="connsiteY15" fmla="*/ 0 h 459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3026" h="459731">
                <a:moveTo>
                  <a:pt x="141514" y="81129"/>
                </a:moveTo>
                <a:cubicBezTo>
                  <a:pt x="107710" y="81129"/>
                  <a:pt x="80667" y="108172"/>
                  <a:pt x="80667" y="141976"/>
                </a:cubicBezTo>
                <a:cubicBezTo>
                  <a:pt x="80667" y="175780"/>
                  <a:pt x="107710" y="202823"/>
                  <a:pt x="141514" y="202823"/>
                </a:cubicBezTo>
                <a:cubicBezTo>
                  <a:pt x="175318" y="202823"/>
                  <a:pt x="202361" y="175780"/>
                  <a:pt x="202361" y="141976"/>
                </a:cubicBezTo>
                <a:cubicBezTo>
                  <a:pt x="202361" y="108172"/>
                  <a:pt x="175318" y="81129"/>
                  <a:pt x="141514" y="81129"/>
                </a:cubicBezTo>
                <a:close/>
                <a:moveTo>
                  <a:pt x="141514" y="0"/>
                </a:moveTo>
                <a:cubicBezTo>
                  <a:pt x="188163" y="0"/>
                  <a:pt x="232108" y="22987"/>
                  <a:pt x="258475" y="62199"/>
                </a:cubicBezTo>
                <a:cubicBezTo>
                  <a:pt x="284842" y="100735"/>
                  <a:pt x="290250" y="150089"/>
                  <a:pt x="273348" y="194034"/>
                </a:cubicBezTo>
                <a:lnTo>
                  <a:pt x="209121" y="336009"/>
                </a:lnTo>
                <a:lnTo>
                  <a:pt x="153683" y="452294"/>
                </a:lnTo>
                <a:cubicBezTo>
                  <a:pt x="151655" y="457027"/>
                  <a:pt x="146922" y="459731"/>
                  <a:pt x="141514" y="459731"/>
                </a:cubicBezTo>
                <a:cubicBezTo>
                  <a:pt x="136105" y="459731"/>
                  <a:pt x="131373" y="457027"/>
                  <a:pt x="129344" y="452294"/>
                </a:cubicBezTo>
                <a:lnTo>
                  <a:pt x="73906" y="336009"/>
                </a:lnTo>
                <a:lnTo>
                  <a:pt x="9679" y="194034"/>
                </a:lnTo>
                <a:cubicBezTo>
                  <a:pt x="-7223" y="150089"/>
                  <a:pt x="-1814" y="100735"/>
                  <a:pt x="24553" y="62199"/>
                </a:cubicBezTo>
                <a:cubicBezTo>
                  <a:pt x="50920" y="22987"/>
                  <a:pt x="94865" y="0"/>
                  <a:pt x="1415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205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3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31781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3" y="3244141"/>
            <a:ext cx="77976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41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B69E86D-2093-4CE3-AFAD-5ED890C95422}"/>
              </a:ext>
            </a:extLst>
          </p:cNvPr>
          <p:cNvSpPr/>
          <p:nvPr userDrawn="1"/>
        </p:nvSpPr>
        <p:spPr>
          <a:xfrm flipV="1">
            <a:off x="0" y="2336800"/>
            <a:ext cx="4521200" cy="4521200"/>
          </a:xfrm>
          <a:custGeom>
            <a:avLst/>
            <a:gdLst>
              <a:gd name="connsiteX0" fmla="*/ 0 w 3733799"/>
              <a:gd name="connsiteY0" fmla="*/ 0 h 3733799"/>
              <a:gd name="connsiteX1" fmla="*/ 3733799 w 3733799"/>
              <a:gd name="connsiteY1" fmla="*/ 0 h 3733799"/>
              <a:gd name="connsiteX2" fmla="*/ 0 w 3733799"/>
              <a:gd name="connsiteY2" fmla="*/ 3733799 h 373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799" h="3733799">
                <a:moveTo>
                  <a:pt x="0" y="0"/>
                </a:moveTo>
                <a:lnTo>
                  <a:pt x="3733799" y="0"/>
                </a:lnTo>
                <a:cubicBezTo>
                  <a:pt x="3733799" y="2062120"/>
                  <a:pt x="2062120" y="3733799"/>
                  <a:pt x="0" y="373379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200"/>
          </a:p>
        </p:txBody>
      </p:sp>
      <p:sp>
        <p:nvSpPr>
          <p:cNvPr id="27" name="Star: 4 Points 26">
            <a:extLst>
              <a:ext uri="{FF2B5EF4-FFF2-40B4-BE49-F238E27FC236}">
                <a16:creationId xmlns:a16="http://schemas.microsoft.com/office/drawing/2014/main" id="{0C46125D-A6C9-4FA7-AC81-314EF41291F4}"/>
              </a:ext>
            </a:extLst>
          </p:cNvPr>
          <p:cNvSpPr/>
          <p:nvPr userDrawn="1"/>
        </p:nvSpPr>
        <p:spPr>
          <a:xfrm>
            <a:off x="507305" y="3864609"/>
            <a:ext cx="521654" cy="521654"/>
          </a:xfrm>
          <a:prstGeom prst="star4">
            <a:avLst>
              <a:gd name="adj" fmla="val 137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399" y="4845049"/>
            <a:ext cx="7451725" cy="13906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400" y="2336800"/>
            <a:ext cx="7451726" cy="2387600"/>
          </a:xfrm>
        </p:spPr>
        <p:txBody>
          <a:bodyPr anchor="b">
            <a:noAutofit/>
          </a:bodyPr>
          <a:lstStyle/>
          <a:p>
            <a:endParaRPr lang="en-GB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4061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2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tar: 4 Points 26">
            <a:extLst>
              <a:ext uri="{FF2B5EF4-FFF2-40B4-BE49-F238E27FC236}">
                <a16:creationId xmlns:a16="http://schemas.microsoft.com/office/drawing/2014/main" id="{0C46125D-A6C9-4FA7-AC81-314EF41291F4}"/>
              </a:ext>
            </a:extLst>
          </p:cNvPr>
          <p:cNvSpPr/>
          <p:nvPr userDrawn="1"/>
        </p:nvSpPr>
        <p:spPr>
          <a:xfrm>
            <a:off x="1466899" y="4619520"/>
            <a:ext cx="521654" cy="521654"/>
          </a:xfrm>
          <a:prstGeom prst="star4">
            <a:avLst>
              <a:gd name="adj" fmla="val 1371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27727" y="4072019"/>
            <a:ext cx="8437039" cy="8083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7238" y="2071605"/>
            <a:ext cx="7838016" cy="1718365"/>
          </a:xfrm>
        </p:spPr>
        <p:txBody>
          <a:bodyPr anchor="ctr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7449541-49BD-E091-8F8F-DFC946BAFFDF}"/>
              </a:ext>
            </a:extLst>
          </p:cNvPr>
          <p:cNvSpPr/>
          <p:nvPr userDrawn="1"/>
        </p:nvSpPr>
        <p:spPr>
          <a:xfrm flipH="1">
            <a:off x="9161343" y="1973388"/>
            <a:ext cx="1003422" cy="1003424"/>
          </a:xfrm>
          <a:custGeom>
            <a:avLst/>
            <a:gdLst>
              <a:gd name="connsiteX0" fmla="*/ 0 w 3733799"/>
              <a:gd name="connsiteY0" fmla="*/ 0 h 3733799"/>
              <a:gd name="connsiteX1" fmla="*/ 3733799 w 3733799"/>
              <a:gd name="connsiteY1" fmla="*/ 0 h 3733799"/>
              <a:gd name="connsiteX2" fmla="*/ 0 w 3733799"/>
              <a:gd name="connsiteY2" fmla="*/ 3733799 h 373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799" h="3733799">
                <a:moveTo>
                  <a:pt x="0" y="0"/>
                </a:moveTo>
                <a:lnTo>
                  <a:pt x="3733799" y="0"/>
                </a:lnTo>
                <a:cubicBezTo>
                  <a:pt x="3733799" y="2062120"/>
                  <a:pt x="2062120" y="3733799"/>
                  <a:pt x="0" y="373379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0CFD46-7523-3FC4-1906-C7734E0E476E}"/>
              </a:ext>
            </a:extLst>
          </p:cNvPr>
          <p:cNvSpPr/>
          <p:nvPr userDrawn="1"/>
        </p:nvSpPr>
        <p:spPr>
          <a:xfrm>
            <a:off x="1727727" y="1973388"/>
            <a:ext cx="8437038" cy="1914799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289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3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E0CFD46-7523-3FC4-1906-C7734E0E476E}"/>
              </a:ext>
            </a:extLst>
          </p:cNvPr>
          <p:cNvSpPr/>
          <p:nvPr userDrawn="1"/>
        </p:nvSpPr>
        <p:spPr>
          <a:xfrm>
            <a:off x="0" y="0"/>
            <a:ext cx="10164765" cy="4333459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ar: 4 Points 26">
            <a:extLst>
              <a:ext uri="{FF2B5EF4-FFF2-40B4-BE49-F238E27FC236}">
                <a16:creationId xmlns:a16="http://schemas.microsoft.com/office/drawing/2014/main" id="{0C46125D-A6C9-4FA7-AC81-314EF41291F4}"/>
              </a:ext>
            </a:extLst>
          </p:cNvPr>
          <p:cNvSpPr/>
          <p:nvPr userDrawn="1"/>
        </p:nvSpPr>
        <p:spPr>
          <a:xfrm>
            <a:off x="9806214" y="5064792"/>
            <a:ext cx="521654" cy="521654"/>
          </a:xfrm>
          <a:prstGeom prst="star4">
            <a:avLst>
              <a:gd name="adj" fmla="val 1371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D" sz="120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399" y="4517291"/>
            <a:ext cx="9406641" cy="8083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8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7449541-49BD-E091-8F8F-DFC946BAFFDF}"/>
              </a:ext>
            </a:extLst>
          </p:cNvPr>
          <p:cNvSpPr/>
          <p:nvPr userDrawn="1"/>
        </p:nvSpPr>
        <p:spPr>
          <a:xfrm flipH="1">
            <a:off x="9063618" y="2418660"/>
            <a:ext cx="1003422" cy="1003424"/>
          </a:xfrm>
          <a:custGeom>
            <a:avLst/>
            <a:gdLst>
              <a:gd name="connsiteX0" fmla="*/ 0 w 3733799"/>
              <a:gd name="connsiteY0" fmla="*/ 0 h 3733799"/>
              <a:gd name="connsiteX1" fmla="*/ 3733799 w 3733799"/>
              <a:gd name="connsiteY1" fmla="*/ 0 h 3733799"/>
              <a:gd name="connsiteX2" fmla="*/ 0 w 3733799"/>
              <a:gd name="connsiteY2" fmla="*/ 3733799 h 373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799" h="3733799">
                <a:moveTo>
                  <a:pt x="0" y="0"/>
                </a:moveTo>
                <a:lnTo>
                  <a:pt x="3733799" y="0"/>
                </a:lnTo>
                <a:cubicBezTo>
                  <a:pt x="3733799" y="2062120"/>
                  <a:pt x="2062120" y="3733799"/>
                  <a:pt x="0" y="37337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20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398" y="2516877"/>
            <a:ext cx="9406641" cy="1718365"/>
          </a:xfrm>
        </p:spPr>
        <p:txBody>
          <a:bodyPr anchor="ctr">
            <a:no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FB39C833-A63D-1700-209B-424CB9B79DD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7725" y="117764"/>
            <a:ext cx="9969315" cy="23008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257330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07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FBF5CDB-6CE0-889E-2EF9-822983DD3FEA}"/>
              </a:ext>
            </a:extLst>
          </p:cNvPr>
          <p:cNvSpPr/>
          <p:nvPr userDrawn="1"/>
        </p:nvSpPr>
        <p:spPr>
          <a:xfrm flipV="1">
            <a:off x="0" y="2778124"/>
            <a:ext cx="4079875" cy="4079875"/>
          </a:xfrm>
          <a:custGeom>
            <a:avLst/>
            <a:gdLst>
              <a:gd name="connsiteX0" fmla="*/ 0 w 3733799"/>
              <a:gd name="connsiteY0" fmla="*/ 0 h 3733799"/>
              <a:gd name="connsiteX1" fmla="*/ 3733799 w 3733799"/>
              <a:gd name="connsiteY1" fmla="*/ 0 h 3733799"/>
              <a:gd name="connsiteX2" fmla="*/ 0 w 3733799"/>
              <a:gd name="connsiteY2" fmla="*/ 3733799 h 373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799" h="3733799">
                <a:moveTo>
                  <a:pt x="0" y="0"/>
                </a:moveTo>
                <a:lnTo>
                  <a:pt x="3733799" y="0"/>
                </a:lnTo>
                <a:cubicBezTo>
                  <a:pt x="3733799" y="2062120"/>
                  <a:pt x="2062120" y="3733799"/>
                  <a:pt x="0" y="373379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2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9879497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163620A8-A6DD-697C-0599-437EE3B1429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37072" y="2012219"/>
            <a:ext cx="3735554" cy="3735554"/>
          </a:xfrm>
          <a:prstGeom prst="ellipse">
            <a:avLst/>
          </a:prstGeom>
          <a:ln w="3810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A123FA73-AC39-E05E-1FE3-A378273520A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95889" y="2663536"/>
            <a:ext cx="4968874" cy="520993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Name</a:t>
            </a:r>
            <a:endParaRPr lang="en-ID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F9FACE33-55CD-A822-23A3-99020FEB501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95889" y="3256527"/>
            <a:ext cx="4968874" cy="33180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 i="1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Designation</a:t>
            </a:r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B5FE808D-84EF-C6D7-854F-FC3915E1348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95889" y="3660324"/>
            <a:ext cx="4968874" cy="2575375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7158193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07V2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9879497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A123FA73-AC39-E05E-1FE3-A378273520A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65527" y="4143751"/>
            <a:ext cx="2868180" cy="520993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Name</a:t>
            </a:r>
            <a:endParaRPr lang="en-ID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F9FACE33-55CD-A822-23A3-99020FEB501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65527" y="4736742"/>
            <a:ext cx="2868180" cy="149895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Designation</a:t>
            </a:r>
            <a:endParaRPr lang="en-ID"/>
          </a:p>
        </p:txBody>
      </p:sp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6D6A9994-332E-507E-D828-CBCA9897EF1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55254" y="1870501"/>
            <a:ext cx="2088726" cy="2088726"/>
          </a:xfrm>
          <a:prstGeom prst="ellipse">
            <a:avLst/>
          </a:prstGeom>
          <a:ln w="3810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171B768E-CFC8-34F1-E8FC-0A224E3F725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431111" y="4143751"/>
            <a:ext cx="2868180" cy="520993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Name</a:t>
            </a:r>
            <a:endParaRPr lang="en-ID"/>
          </a:p>
        </p:txBody>
      </p:sp>
      <p:sp>
        <p:nvSpPr>
          <p:cNvPr id="11" name="Text Placeholder 29">
            <a:extLst>
              <a:ext uri="{FF2B5EF4-FFF2-40B4-BE49-F238E27FC236}">
                <a16:creationId xmlns:a16="http://schemas.microsoft.com/office/drawing/2014/main" id="{DB647BBB-D894-7327-4D86-B2B7600254B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431111" y="4736742"/>
            <a:ext cx="2868180" cy="149895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Designation</a:t>
            </a:r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17AD34C-7C35-400A-48B6-3CC5949DF3A4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820838" y="1870501"/>
            <a:ext cx="2088726" cy="2088726"/>
          </a:xfrm>
          <a:prstGeom prst="ellipse">
            <a:avLst/>
          </a:prstGeom>
          <a:ln w="3810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DB73D0C5-29C2-71E9-9078-69D39A2B5A3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196695" y="4143751"/>
            <a:ext cx="2868180" cy="520993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Name</a:t>
            </a:r>
            <a:endParaRPr lang="en-ID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0FB6FB6D-111A-1DC2-88D0-C5316786409A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196695" y="4736742"/>
            <a:ext cx="2868180" cy="149895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Designation</a:t>
            </a:r>
            <a:endParaRPr lang="en-ID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6614BDE2-28B6-FED6-7931-FA9F283F2E65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8586422" y="1870501"/>
            <a:ext cx="2088726" cy="2088726"/>
          </a:xfrm>
          <a:prstGeom prst="ellipse">
            <a:avLst/>
          </a:prstGeom>
          <a:ln w="3810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148363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07V3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9879497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A123FA73-AC39-E05E-1FE3-A378273520A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54945" y="3831188"/>
            <a:ext cx="2298653" cy="520993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Name</a:t>
            </a:r>
            <a:endParaRPr lang="en-ID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F9FACE33-55CD-A822-23A3-99020FEB501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54945" y="4424179"/>
            <a:ext cx="2298653" cy="149895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Designation</a:t>
            </a:r>
            <a:endParaRPr lang="en-ID"/>
          </a:p>
        </p:txBody>
      </p:sp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6D6A9994-332E-507E-D828-CBCA9897EF1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114578" y="1870501"/>
            <a:ext cx="1779386" cy="1779386"/>
          </a:xfrm>
          <a:prstGeom prst="ellipse">
            <a:avLst/>
          </a:prstGeom>
          <a:ln w="3810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5" name="Text Placeholder 29">
            <a:extLst>
              <a:ext uri="{FF2B5EF4-FFF2-40B4-BE49-F238E27FC236}">
                <a16:creationId xmlns:a16="http://schemas.microsoft.com/office/drawing/2014/main" id="{2CAB6695-E183-B6CD-7D2B-88ABC6AA34B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489392" y="3831188"/>
            <a:ext cx="2298653" cy="520993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Name</a:t>
            </a:r>
            <a:endParaRPr lang="en-ID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A49D4F5E-9EE2-B73E-1A70-1E9156BB662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489392" y="4424179"/>
            <a:ext cx="2298653" cy="149895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Designation</a:t>
            </a:r>
            <a:endParaRPr lang="en-ID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26DB71D0-0199-F16E-639C-A4CC0ADD6C74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3729250" y="1870501"/>
            <a:ext cx="1779386" cy="1779386"/>
          </a:xfrm>
          <a:prstGeom prst="ellipse">
            <a:avLst/>
          </a:prstGeom>
          <a:ln w="3810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87116579-0C2C-6A22-3CB8-B7A2990672B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123839" y="3831188"/>
            <a:ext cx="2298653" cy="520993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Name</a:t>
            </a:r>
            <a:endParaRPr lang="en-ID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140F4F95-94C8-EE50-9D43-979FD3322A5C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123839" y="4424179"/>
            <a:ext cx="2298653" cy="149895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Designation</a:t>
            </a:r>
            <a:endParaRPr lang="en-ID"/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D3352A41-2913-17F7-C4F4-D42763A86F4F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6343922" y="1870501"/>
            <a:ext cx="1779386" cy="1779386"/>
          </a:xfrm>
          <a:prstGeom prst="ellipse">
            <a:avLst/>
          </a:prstGeom>
          <a:ln w="3810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F8C8B149-DB11-B915-04CF-64B5B8D4D619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758285" y="3831188"/>
            <a:ext cx="2298653" cy="520993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Name</a:t>
            </a:r>
            <a:endParaRPr lang="en-ID"/>
          </a:p>
        </p:txBody>
      </p: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3246027D-9DA6-EE38-0DBC-D75CC86C991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758285" y="4424179"/>
            <a:ext cx="2298653" cy="149895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Designation</a:t>
            </a:r>
            <a:endParaRPr lang="en-ID"/>
          </a:p>
        </p:txBody>
      </p:sp>
      <p:sp>
        <p:nvSpPr>
          <p:cNvPr id="22" name="Picture Placeholder 11">
            <a:extLst>
              <a:ext uri="{FF2B5EF4-FFF2-40B4-BE49-F238E27FC236}">
                <a16:creationId xmlns:a16="http://schemas.microsoft.com/office/drawing/2014/main" id="{56DF862F-36AA-2767-CBCD-2745D5B0558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8958594" y="1870501"/>
            <a:ext cx="1779386" cy="1779386"/>
          </a:xfrm>
          <a:prstGeom prst="ellipse">
            <a:avLst/>
          </a:prstGeom>
          <a:ln w="3810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96782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07V4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9879497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A123FA73-AC39-E05E-1FE3-A378273520A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220811" y="4768226"/>
            <a:ext cx="2298653" cy="368857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Name</a:t>
            </a:r>
            <a:endParaRPr lang="en-ID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F9FACE33-55CD-A822-23A3-99020FEB501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220811" y="5209081"/>
            <a:ext cx="2298653" cy="368857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Designation</a:t>
            </a:r>
            <a:endParaRPr lang="en-ID"/>
          </a:p>
        </p:txBody>
      </p:sp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6D6A9994-332E-507E-D828-CBCA9897EF1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64336" y="1870501"/>
            <a:ext cx="2611602" cy="2611602"/>
          </a:xfrm>
          <a:prstGeom prst="ellipse">
            <a:avLst/>
          </a:prstGeom>
          <a:ln w="3810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5" name="Text Placeholder 29">
            <a:extLst>
              <a:ext uri="{FF2B5EF4-FFF2-40B4-BE49-F238E27FC236}">
                <a16:creationId xmlns:a16="http://schemas.microsoft.com/office/drawing/2014/main" id="{2CAB6695-E183-B6CD-7D2B-88ABC6AA34B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072460" y="3081402"/>
            <a:ext cx="2024334" cy="27320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Name</a:t>
            </a:r>
            <a:endParaRPr lang="en-ID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A49D4F5E-9EE2-B73E-1A70-1E9156BB662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072460" y="3426601"/>
            <a:ext cx="2024334" cy="27320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Designation</a:t>
            </a:r>
            <a:endParaRPr lang="en-ID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26DB71D0-0199-F16E-639C-A4CC0ADD6C74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565002" y="1870501"/>
            <a:ext cx="1039249" cy="1039249"/>
          </a:xfrm>
          <a:prstGeom prst="ellipse">
            <a:avLst/>
          </a:prstGeom>
          <a:ln w="3810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CBC99F68-D010-8274-C0C0-D708A0A13D3A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555154" y="3081402"/>
            <a:ext cx="2024334" cy="27320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Name</a:t>
            </a:r>
            <a:endParaRPr lang="en-ID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13226B36-EC09-A48A-86D6-A228F282135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555154" y="3426601"/>
            <a:ext cx="2024334" cy="27320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Designation</a:t>
            </a:r>
            <a:endParaRPr lang="en-ID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D38D4019-CAE9-60C4-3E77-58B9CBE05B41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7047696" y="1870501"/>
            <a:ext cx="1039249" cy="1039249"/>
          </a:xfrm>
          <a:prstGeom prst="ellipse">
            <a:avLst/>
          </a:prstGeom>
          <a:ln w="3810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9F2F1C84-7B35-5916-5D49-95D5F1D2B428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037848" y="3081402"/>
            <a:ext cx="2024334" cy="27320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Name</a:t>
            </a:r>
            <a:endParaRPr lang="en-ID"/>
          </a:p>
        </p:txBody>
      </p: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0AFE5255-FB8D-EB7C-7969-244DE1A59F4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037848" y="3426601"/>
            <a:ext cx="2024334" cy="27320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Designation</a:t>
            </a:r>
            <a:endParaRPr lang="en-ID"/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0C4C5541-9D83-ECBA-BB11-E0A2751845B9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9530390" y="1870501"/>
            <a:ext cx="1039249" cy="1039249"/>
          </a:xfrm>
          <a:prstGeom prst="ellipse">
            <a:avLst/>
          </a:prstGeom>
          <a:ln w="3810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D98975D6-51B1-960D-DE81-DE35703B301C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072460" y="5304738"/>
            <a:ext cx="2024334" cy="27320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Name</a:t>
            </a:r>
            <a:endParaRPr lang="en-ID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3F3643CF-3AD8-DEA5-582F-4139351154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072460" y="5649937"/>
            <a:ext cx="2024334" cy="27320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Designation</a:t>
            </a:r>
            <a:endParaRPr lang="en-ID"/>
          </a:p>
        </p:txBody>
      </p:sp>
      <p:sp>
        <p:nvSpPr>
          <p:cNvPr id="28" name="Picture Placeholder 11">
            <a:extLst>
              <a:ext uri="{FF2B5EF4-FFF2-40B4-BE49-F238E27FC236}">
                <a16:creationId xmlns:a16="http://schemas.microsoft.com/office/drawing/2014/main" id="{C4EBD8F7-9793-8330-BD81-FFBB0622FA86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4565002" y="4093837"/>
            <a:ext cx="1039249" cy="1039249"/>
          </a:xfrm>
          <a:prstGeom prst="ellipse">
            <a:avLst/>
          </a:prstGeom>
          <a:ln w="3810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latin typeface="+mn-lt"/>
              </a:defRPr>
            </a:lvl1pPr>
          </a:lstStyle>
          <a:p>
            <a:endParaRPr lang="en-ID"/>
          </a:p>
        </p:txBody>
      </p:sp>
      <p:sp>
        <p:nvSpPr>
          <p:cNvPr id="29" name="Text Placeholder 29">
            <a:extLst>
              <a:ext uri="{FF2B5EF4-FFF2-40B4-BE49-F238E27FC236}">
                <a16:creationId xmlns:a16="http://schemas.microsoft.com/office/drawing/2014/main" id="{87E6189C-2429-D6FF-0C83-EE41ADD63A7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555154" y="5304738"/>
            <a:ext cx="2024334" cy="27320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Name</a:t>
            </a:r>
            <a:endParaRPr lang="en-ID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1B33A9C0-3B0E-7191-21E6-0741A6D2495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555154" y="5649937"/>
            <a:ext cx="2024334" cy="27320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Designation</a:t>
            </a:r>
            <a:endParaRPr lang="en-ID"/>
          </a:p>
        </p:txBody>
      </p:sp>
      <p:sp>
        <p:nvSpPr>
          <p:cNvPr id="31" name="Picture Placeholder 11">
            <a:extLst>
              <a:ext uri="{FF2B5EF4-FFF2-40B4-BE49-F238E27FC236}">
                <a16:creationId xmlns:a16="http://schemas.microsoft.com/office/drawing/2014/main" id="{07212098-C711-6640-A839-374968EEB40B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7047696" y="4093837"/>
            <a:ext cx="1039249" cy="1039249"/>
          </a:xfrm>
          <a:prstGeom prst="ellipse">
            <a:avLst/>
          </a:prstGeom>
          <a:ln w="3810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latin typeface="+mn-lt"/>
              </a:defRPr>
            </a:lvl1pPr>
          </a:lstStyle>
          <a:p>
            <a:endParaRPr lang="en-ID"/>
          </a:p>
        </p:txBody>
      </p:sp>
      <p:sp>
        <p:nvSpPr>
          <p:cNvPr id="32" name="Text Placeholder 29">
            <a:extLst>
              <a:ext uri="{FF2B5EF4-FFF2-40B4-BE49-F238E27FC236}">
                <a16:creationId xmlns:a16="http://schemas.microsoft.com/office/drawing/2014/main" id="{37CC93E0-3A47-CF2B-34B4-37A03C4A5C0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037848" y="5304738"/>
            <a:ext cx="2024334" cy="27320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Name</a:t>
            </a:r>
            <a:endParaRPr lang="en-ID"/>
          </a:p>
        </p:txBody>
      </p:sp>
      <p:sp>
        <p:nvSpPr>
          <p:cNvPr id="33" name="Text Placeholder 29">
            <a:extLst>
              <a:ext uri="{FF2B5EF4-FFF2-40B4-BE49-F238E27FC236}">
                <a16:creationId xmlns:a16="http://schemas.microsoft.com/office/drawing/2014/main" id="{DBAFF72F-9A65-36AB-1F09-7B732CFC7BB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037848" y="5649937"/>
            <a:ext cx="2024334" cy="27320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Designation</a:t>
            </a:r>
            <a:endParaRPr lang="en-ID"/>
          </a:p>
        </p:txBody>
      </p:sp>
      <p:sp>
        <p:nvSpPr>
          <p:cNvPr id="34" name="Picture Placeholder 11">
            <a:extLst>
              <a:ext uri="{FF2B5EF4-FFF2-40B4-BE49-F238E27FC236}">
                <a16:creationId xmlns:a16="http://schemas.microsoft.com/office/drawing/2014/main" id="{2318371E-713A-109F-73BC-93C1A2CA7D86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9530390" y="4093837"/>
            <a:ext cx="1039249" cy="1039249"/>
          </a:xfrm>
          <a:prstGeom prst="ellipse">
            <a:avLst/>
          </a:prstGeom>
          <a:ln w="3810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1333">
                <a:latin typeface="+mn-lt"/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513281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08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9879497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4C104FF-DC62-F14E-431E-B84E5F3EBC6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60400" y="1822450"/>
            <a:ext cx="9879013" cy="4413250"/>
          </a:xfrm>
        </p:spPr>
        <p:txBody>
          <a:bodyPr/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800" b="0"/>
            </a:lvl1pPr>
            <a:lvl2pPr marL="628673" indent="-171450">
              <a:buClr>
                <a:schemeClr val="accent1"/>
              </a:buClr>
              <a:buFont typeface="Wingdings" panose="05000000000000000000" pitchFamily="2" charset="2"/>
              <a:buChar char="§"/>
              <a:defRPr sz="1050" b="0"/>
            </a:lvl2pPr>
            <a:lvl3pPr marL="1085896" indent="-171450">
              <a:buClr>
                <a:schemeClr val="accent1"/>
              </a:buClr>
              <a:buFont typeface="Wingdings" panose="05000000000000000000" pitchFamily="2" charset="2"/>
              <a:buChar char="§"/>
              <a:defRPr sz="1050" b="0"/>
            </a:lvl3pPr>
            <a:lvl4pPr marL="1543119" indent="-171450">
              <a:buClr>
                <a:schemeClr val="accent1"/>
              </a:buClr>
              <a:buFont typeface="Wingdings" panose="05000000000000000000" pitchFamily="2" charset="2"/>
              <a:buChar char="§"/>
              <a:defRPr sz="1050" b="0"/>
            </a:lvl4pPr>
            <a:lvl5pPr marL="2000341" indent="-171450">
              <a:buClr>
                <a:schemeClr val="accent1"/>
              </a:buClr>
              <a:buFont typeface="Wingdings" panose="05000000000000000000" pitchFamily="2" charset="2"/>
              <a:buChar char="§"/>
              <a:defRPr sz="105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34061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S09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tar: 4 Points 26">
            <a:extLst>
              <a:ext uri="{FF2B5EF4-FFF2-40B4-BE49-F238E27FC236}">
                <a16:creationId xmlns:a16="http://schemas.microsoft.com/office/drawing/2014/main" id="{0C46125D-A6C9-4FA7-AC81-314EF41291F4}"/>
              </a:ext>
            </a:extLst>
          </p:cNvPr>
          <p:cNvSpPr/>
          <p:nvPr userDrawn="1"/>
        </p:nvSpPr>
        <p:spPr>
          <a:xfrm>
            <a:off x="10002200" y="2083564"/>
            <a:ext cx="325124" cy="325124"/>
          </a:xfrm>
          <a:prstGeom prst="star4">
            <a:avLst>
              <a:gd name="adj" fmla="val 1371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B69E86D-2093-4CE3-AFAD-5ED890C95422}"/>
              </a:ext>
            </a:extLst>
          </p:cNvPr>
          <p:cNvSpPr/>
          <p:nvPr userDrawn="1"/>
        </p:nvSpPr>
        <p:spPr>
          <a:xfrm>
            <a:off x="0" y="0"/>
            <a:ext cx="3429000" cy="3429000"/>
          </a:xfrm>
          <a:custGeom>
            <a:avLst/>
            <a:gdLst>
              <a:gd name="connsiteX0" fmla="*/ 0 w 3733799"/>
              <a:gd name="connsiteY0" fmla="*/ 0 h 3733799"/>
              <a:gd name="connsiteX1" fmla="*/ 3733799 w 3733799"/>
              <a:gd name="connsiteY1" fmla="*/ 0 h 3733799"/>
              <a:gd name="connsiteX2" fmla="*/ 0 w 3733799"/>
              <a:gd name="connsiteY2" fmla="*/ 3733799 h 373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799" h="3733799">
                <a:moveTo>
                  <a:pt x="0" y="0"/>
                </a:moveTo>
                <a:lnTo>
                  <a:pt x="3733799" y="0"/>
                </a:lnTo>
                <a:cubicBezTo>
                  <a:pt x="3733799" y="2062120"/>
                  <a:pt x="2062120" y="3733799"/>
                  <a:pt x="0" y="373379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20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7238" y="1066687"/>
            <a:ext cx="8137525" cy="94488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endParaRPr lang="en-GB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9">
            <a:extLst>
              <a:ext uri="{FF2B5EF4-FFF2-40B4-BE49-F238E27FC236}">
                <a16:creationId xmlns:a16="http://schemas.microsoft.com/office/drawing/2014/main" id="{333A939D-AB2D-43B0-84C7-BF06A7D2AC8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2027238" y="2246126"/>
            <a:ext cx="8137525" cy="520993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8680BC2F-9DD3-2EC2-26F0-61B94930E60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2027238" y="2839116"/>
            <a:ext cx="8137525" cy="2959703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029198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ize S10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10404476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2A5EE91-6EF8-0E8C-6E5D-F8452961C9A3}"/>
              </a:ext>
            </a:extLst>
          </p:cNvPr>
          <p:cNvSpPr/>
          <p:nvPr userDrawn="1"/>
        </p:nvSpPr>
        <p:spPr>
          <a:xfrm>
            <a:off x="757109" y="1703491"/>
            <a:ext cx="2971800" cy="2971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F5065B8E-CDEC-669B-3AAC-375DBE2E38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0401" y="4797425"/>
            <a:ext cx="3165216" cy="38067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14CF2D2B-5B1C-BCF0-EE7B-5BFF49E96A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0400" y="5250095"/>
            <a:ext cx="3165218" cy="9951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0FA71AD7-A0C0-5A56-D1F3-FA982AA0CD4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79478" y="2809299"/>
            <a:ext cx="2727064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AE6C447-EBAD-22FB-0931-D6D349F6112F}"/>
              </a:ext>
            </a:extLst>
          </p:cNvPr>
          <p:cNvSpPr/>
          <p:nvPr userDrawn="1"/>
        </p:nvSpPr>
        <p:spPr>
          <a:xfrm>
            <a:off x="4555838" y="1882591"/>
            <a:ext cx="2613600" cy="2613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3C0FE798-0937-D1D6-4064-5F1A2B15C451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280030" y="4797425"/>
            <a:ext cx="3165216" cy="38067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0F416E1F-E5D9-D852-8016-F67205729D6D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280029" y="5250095"/>
            <a:ext cx="3165218" cy="9951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8FBFC085-6FB2-8FC5-380D-272839CCB79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648200" y="2809299"/>
            <a:ext cx="2428876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9A3B72A-49CC-CDDB-8D42-AA843E27616E}"/>
              </a:ext>
            </a:extLst>
          </p:cNvPr>
          <p:cNvSpPr/>
          <p:nvPr userDrawn="1"/>
        </p:nvSpPr>
        <p:spPr>
          <a:xfrm>
            <a:off x="8355466" y="2062591"/>
            <a:ext cx="2253600" cy="2253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5EA272AD-BF02-D210-1588-95DDCA143BD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899658" y="4797425"/>
            <a:ext cx="3165216" cy="38067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7A272E49-8C9D-30AA-07CB-12F8BCEEC92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899657" y="5250095"/>
            <a:ext cx="3165218" cy="9951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FDA9FC2E-9370-CAED-DA11-B457E03A449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424636" y="2809299"/>
            <a:ext cx="21152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0038825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3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3" y="787784"/>
            <a:ext cx="77976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959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ize S10V2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C2A5EE91-6EF8-0E8C-6E5D-F8452961C9A3}"/>
              </a:ext>
            </a:extLst>
          </p:cNvPr>
          <p:cNvSpPr/>
          <p:nvPr userDrawn="1"/>
        </p:nvSpPr>
        <p:spPr>
          <a:xfrm>
            <a:off x="4360677" y="3429148"/>
            <a:ext cx="2783840" cy="27838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AE6C447-EBAD-22FB-0931-D6D349F6112F}"/>
              </a:ext>
            </a:extLst>
          </p:cNvPr>
          <p:cNvSpPr/>
          <p:nvPr userDrawn="1"/>
        </p:nvSpPr>
        <p:spPr>
          <a:xfrm>
            <a:off x="4528449" y="3776020"/>
            <a:ext cx="2448296" cy="24482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9A3B72A-49CC-CDDB-8D42-AA843E27616E}"/>
              </a:ext>
            </a:extLst>
          </p:cNvPr>
          <p:cNvSpPr/>
          <p:nvPr userDrawn="1"/>
        </p:nvSpPr>
        <p:spPr>
          <a:xfrm>
            <a:off x="4697065" y="4124636"/>
            <a:ext cx="2111064" cy="21110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FDA9FC2E-9370-CAED-DA11-B457E03A449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722533" y="3898426"/>
            <a:ext cx="2115260" cy="553026"/>
          </a:xfrm>
        </p:spPr>
        <p:txBody>
          <a:bodyPr anchor="ctr">
            <a:noAutofit/>
          </a:bodyPr>
          <a:lstStyle>
            <a:lvl1pPr marL="0" indent="0" algn="r">
              <a:buNone/>
              <a:defRPr sz="32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10404476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F5065B8E-CDEC-669B-3AAC-375DBE2E38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93069" y="2255062"/>
            <a:ext cx="4719056" cy="38067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14CF2D2B-5B1C-BCF0-EE7B-5BFF49E96A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93068" y="2707732"/>
            <a:ext cx="4719058" cy="54361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3C0FE798-0937-D1D6-4064-5F1A2B15C451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72577" y="4523452"/>
            <a:ext cx="3165216" cy="38067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0F416E1F-E5D9-D852-8016-F67205729D6D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72575" y="4976122"/>
            <a:ext cx="3165218" cy="9951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5EA272AD-BF02-D210-1588-95DDCA143BD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902657" y="4520912"/>
            <a:ext cx="3165216" cy="38067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7A272E49-8C9D-30AA-07CB-12F8BCEEC92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902656" y="4973582"/>
            <a:ext cx="3165218" cy="9951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0FA71AD7-A0C0-5A56-D1F3-FA982AA0CD4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89065" y="1740252"/>
            <a:ext cx="2727064" cy="442809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8FBFC085-6FB2-8FC5-380D-272839CCB79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902656" y="3895886"/>
            <a:ext cx="2428876" cy="553026"/>
          </a:xfrm>
        </p:spPr>
        <p:txBody>
          <a:bodyPr anchor="ctr">
            <a:noAutofit/>
          </a:bodyPr>
          <a:lstStyle>
            <a:lvl1pPr marL="0" indent="0" algn="l">
              <a:buNone/>
              <a:defRPr sz="4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7E4A0F-7F8C-DCC1-B8B7-F7F72407D2CA}"/>
              </a:ext>
            </a:extLst>
          </p:cNvPr>
          <p:cNvCxnSpPr>
            <a:cxnSpLocks/>
            <a:stCxn id="5" idx="0"/>
            <a:endCxn id="16" idx="2"/>
          </p:cNvCxnSpPr>
          <p:nvPr userDrawn="1"/>
        </p:nvCxnSpPr>
        <p:spPr>
          <a:xfrm flipV="1">
            <a:off x="5752597" y="3251350"/>
            <a:ext cx="0" cy="1777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DEFA5C-29E4-E83A-6A9B-455FCB2F8518}"/>
              </a:ext>
            </a:extLst>
          </p:cNvPr>
          <p:cNvCxnSpPr>
            <a:cxnSpLocks/>
            <a:stCxn id="32" idx="3"/>
            <a:endCxn id="25" idx="2"/>
          </p:cNvCxnSpPr>
          <p:nvPr userDrawn="1"/>
        </p:nvCxnSpPr>
        <p:spPr>
          <a:xfrm>
            <a:off x="3837793" y="4174939"/>
            <a:ext cx="690656" cy="82522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4FC55FB-C3D4-A3CA-7D55-BC68C1196231}"/>
              </a:ext>
            </a:extLst>
          </p:cNvPr>
          <p:cNvCxnSpPr>
            <a:cxnSpLocks/>
            <a:stCxn id="29" idx="6"/>
            <a:endCxn id="28" idx="1"/>
          </p:cNvCxnSpPr>
          <p:nvPr userDrawn="1"/>
        </p:nvCxnSpPr>
        <p:spPr>
          <a:xfrm flipV="1">
            <a:off x="6808129" y="4172399"/>
            <a:ext cx="1094527" cy="10077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3001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54BB9E4-E7B1-0134-AF57-AD95BB041006}"/>
              </a:ext>
            </a:extLst>
          </p:cNvPr>
          <p:cNvSpPr/>
          <p:nvPr userDrawn="1"/>
        </p:nvSpPr>
        <p:spPr>
          <a:xfrm>
            <a:off x="529" y="584198"/>
            <a:ext cx="5278577" cy="28447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26789B-7346-CEC7-16A3-3B0FE2DE3B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182D3-0E91-91F1-ECC7-0966F48FB0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374CA57-5C4F-7D83-5352-ED2290197C5D}"/>
              </a:ext>
            </a:extLst>
          </p:cNvPr>
          <p:cNvGrpSpPr/>
          <p:nvPr userDrawn="1"/>
        </p:nvGrpSpPr>
        <p:grpSpPr>
          <a:xfrm>
            <a:off x="5157032" y="584198"/>
            <a:ext cx="768576" cy="5651503"/>
            <a:chOff x="5157032" y="467900"/>
            <a:chExt cx="479425" cy="591385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4CC096F-6B7A-45E7-A4B6-CD5BAF79EDB3}"/>
                </a:ext>
              </a:extLst>
            </p:cNvPr>
            <p:cNvSpPr/>
            <p:nvPr userDrawn="1"/>
          </p:nvSpPr>
          <p:spPr>
            <a:xfrm>
              <a:off x="5157032" y="467900"/>
              <a:ext cx="479425" cy="29768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2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2CBBAE4-493F-3F66-9BA3-4B1526CEEC79}"/>
                </a:ext>
              </a:extLst>
            </p:cNvPr>
            <p:cNvSpPr/>
            <p:nvPr userDrawn="1"/>
          </p:nvSpPr>
          <p:spPr>
            <a:xfrm>
              <a:off x="5157032" y="3444761"/>
              <a:ext cx="479425" cy="293698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200"/>
            </a:p>
          </p:txBody>
        </p:sp>
      </p:grp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6BD6F11D-1F8D-7106-7F01-98F5C78698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65" y="3428999"/>
            <a:ext cx="5156767" cy="280670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C0E4CD27-9738-506D-FE10-C7E4B01642C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584200"/>
            <a:ext cx="4968874" cy="284479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096000" y="3695700"/>
            <a:ext cx="4968874" cy="520993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096000" y="4288691"/>
            <a:ext cx="4968874" cy="19470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584200"/>
            <a:ext cx="4496632" cy="2844798"/>
          </a:xfrm>
        </p:spPr>
        <p:txBody>
          <a:bodyPr anchor="ctr">
            <a:no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817626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2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8F4CCF5-90D2-D1A7-3002-CBBBF74651D2}"/>
              </a:ext>
            </a:extLst>
          </p:cNvPr>
          <p:cNvSpPr/>
          <p:nvPr userDrawn="1"/>
        </p:nvSpPr>
        <p:spPr>
          <a:xfrm>
            <a:off x="530" y="584200"/>
            <a:ext cx="5156502" cy="56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039BA4-3B01-3D4B-CC00-B60E645F58EB}"/>
              </a:ext>
            </a:extLst>
          </p:cNvPr>
          <p:cNvSpPr/>
          <p:nvPr userDrawn="1"/>
        </p:nvSpPr>
        <p:spPr>
          <a:xfrm rot="16200000">
            <a:off x="2546434" y="-2029567"/>
            <a:ext cx="64693" cy="5162841"/>
          </a:xfrm>
          <a:prstGeom prst="rect">
            <a:avLst/>
          </a:prstGeom>
          <a:solidFill>
            <a:schemeClr val="accent5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024FD-17DE-1168-A28A-98B53E15F2F5}"/>
              </a:ext>
            </a:extLst>
          </p:cNvPr>
          <p:cNvSpPr/>
          <p:nvPr userDrawn="1"/>
        </p:nvSpPr>
        <p:spPr>
          <a:xfrm rot="16200000">
            <a:off x="2546434" y="3686175"/>
            <a:ext cx="64693" cy="5162841"/>
          </a:xfrm>
          <a:prstGeom prst="rect">
            <a:avLst/>
          </a:prstGeom>
          <a:solidFill>
            <a:schemeClr val="accent5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0A7F0-7F99-1360-70B4-D4A331CC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9694" y="1078275"/>
            <a:ext cx="4482306" cy="2278725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E0AB6E-822A-1FCD-AD8A-B820DEF65A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D916E-9E7D-F535-D2CB-56760629AE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7F2030FA-A93F-59AB-4A31-13C0C7B748C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2420" y="1078275"/>
            <a:ext cx="5439887" cy="470145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439BB8-983A-46E3-3FD4-ADA9A279C14F}"/>
              </a:ext>
            </a:extLst>
          </p:cNvPr>
          <p:cNvSpPr/>
          <p:nvPr userDrawn="1"/>
        </p:nvSpPr>
        <p:spPr>
          <a:xfrm>
            <a:off x="6063654" y="1078275"/>
            <a:ext cx="64693" cy="4701451"/>
          </a:xfrm>
          <a:prstGeom prst="rect">
            <a:avLst/>
          </a:prstGeom>
          <a:solidFill>
            <a:schemeClr val="accent5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A4A7DFF-2B05-C6AE-5B32-68541CC435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39694" y="3429000"/>
            <a:ext cx="4482306" cy="32352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18A7B04E-116D-DBAF-BC85-B6067BAA9E8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39694" y="3824520"/>
            <a:ext cx="4482306" cy="1955204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480822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E0AB6E-822A-1FCD-AD8A-B820DEF65A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D916E-9E7D-F535-D2CB-56760629AE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0A7F0-7F99-1360-70B4-D4A331CC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1" y="584200"/>
            <a:ext cx="5435600" cy="2449280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35308A7C-49A7-E495-98ED-80210ECA640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041292" y="476251"/>
            <a:ext cx="3695699" cy="590174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2B386F-2BB5-5A23-1C2E-2E9A1CAF3B31}"/>
              </a:ext>
            </a:extLst>
          </p:cNvPr>
          <p:cNvSpPr/>
          <p:nvPr userDrawn="1"/>
        </p:nvSpPr>
        <p:spPr>
          <a:xfrm>
            <a:off x="7041292" y="6381750"/>
            <a:ext cx="3695699" cy="4762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D1A6FE-0D92-6279-45D7-3F25B5FD249A}"/>
              </a:ext>
            </a:extLst>
          </p:cNvPr>
          <p:cNvSpPr/>
          <p:nvPr userDrawn="1"/>
        </p:nvSpPr>
        <p:spPr>
          <a:xfrm>
            <a:off x="7041292" y="0"/>
            <a:ext cx="3695699" cy="4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F7B05ED2-74A3-F497-FA50-A6C43204BA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0400" y="3429000"/>
            <a:ext cx="2562485" cy="59022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1" name="Text Placeholder 29">
            <a:extLst>
              <a:ext uri="{FF2B5EF4-FFF2-40B4-BE49-F238E27FC236}">
                <a16:creationId xmlns:a16="http://schemas.microsoft.com/office/drawing/2014/main" id="{9015E119-0399-2023-B91E-A7C57E3A81D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0400" y="4091220"/>
            <a:ext cx="2562485" cy="214448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862AA122-9613-C5FF-3E61-B10DAD02FF6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533515" y="3429000"/>
            <a:ext cx="2562485" cy="59022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44BA58F0-43DD-3179-9998-D1BCC212E09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533515" y="4091220"/>
            <a:ext cx="2562485" cy="214448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630065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2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A9C726-8640-E9F4-BB57-FA6C9524F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8087" y="584199"/>
            <a:ext cx="3732178" cy="2500293"/>
          </a:xfrm>
        </p:spPr>
        <p:txBody>
          <a:bodyPr anchor="b">
            <a:no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F9525524-1BB1-D614-0C05-6A326700FAC2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0" y="0"/>
            <a:ext cx="3253409" cy="685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4B89CDC8-3468-9B5A-5266-B8D3BA8A46EA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7636329" y="3425673"/>
            <a:ext cx="3428546" cy="343232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48667C8F-A3DA-2571-B412-5F57EA83A0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232092" y="584200"/>
            <a:ext cx="959908" cy="5651500"/>
          </a:xfrm>
        </p:spPr>
        <p:txBody>
          <a:bodyPr/>
          <a:lstStyle/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41DEDB75-AA90-4145-BE40-83190D9C9F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209338" y="6409951"/>
            <a:ext cx="982662" cy="273799"/>
          </a:xfrm>
        </p:spPr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D880902A-6CA3-2C5C-87CB-98251D275D0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634943" y="595905"/>
            <a:ext cx="3428546" cy="32352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>
              <a:defRPr lang="en-ID" sz="18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</a:t>
            </a:r>
            <a:endParaRPr lang="en-ID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FC767E14-3B0B-9312-BAA9-623054EBE60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634943" y="991424"/>
            <a:ext cx="3428546" cy="2074065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1559C428-BB19-CC7E-DA76-C1891722B4D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578087" y="3439020"/>
            <a:ext cx="3732178" cy="32352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</a:t>
            </a:r>
            <a:endParaRPr lang="en-ID"/>
          </a:p>
        </p:txBody>
      </p:sp>
      <p:sp>
        <p:nvSpPr>
          <p:cNvPr id="11" name="Text Placeholder 29">
            <a:extLst>
              <a:ext uri="{FF2B5EF4-FFF2-40B4-BE49-F238E27FC236}">
                <a16:creationId xmlns:a16="http://schemas.microsoft.com/office/drawing/2014/main" id="{57B7B4B0-D463-3CE9-5646-636050B3A12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578087" y="3834540"/>
            <a:ext cx="3732178" cy="240116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24629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3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CCDE15C-5327-E672-DC8B-2E803ED788C1}"/>
              </a:ext>
            </a:extLst>
          </p:cNvPr>
          <p:cNvSpPr/>
          <p:nvPr userDrawn="1"/>
        </p:nvSpPr>
        <p:spPr>
          <a:xfrm>
            <a:off x="0" y="584199"/>
            <a:ext cx="10164763" cy="16225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584200"/>
            <a:ext cx="9504363" cy="1622504"/>
          </a:xfrm>
        </p:spPr>
        <p:txBody>
          <a:bodyPr anchor="ctr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65BEA024-E389-52C5-1BE3-1EEF00B6C30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60400" y="2371443"/>
            <a:ext cx="3419475" cy="38642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/>
          </a:p>
        </p:txBody>
      </p:sp>
      <p:sp>
        <p:nvSpPr>
          <p:cNvPr id="11" name="Text Placeholder 29">
            <a:extLst>
              <a:ext uri="{FF2B5EF4-FFF2-40B4-BE49-F238E27FC236}">
                <a16:creationId xmlns:a16="http://schemas.microsoft.com/office/drawing/2014/main" id="{75DD470A-20F0-5E3D-1F33-F3080D2DD8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67070" y="2371443"/>
            <a:ext cx="5697694" cy="32352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>
              <a:defRPr lang="en-ID" sz="18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2ADA0635-C343-2006-C591-D2087F499F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67070" y="2766962"/>
            <a:ext cx="5697694" cy="1460055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36DD020D-CB7E-C7B0-227A-72112F95BCE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467070" y="4380125"/>
            <a:ext cx="5697694" cy="32352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>
              <a:defRPr lang="en-ID" sz="18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3CEDFA3-5D34-7BB4-CC19-83F21FA1B3B2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67070" y="4775644"/>
            <a:ext cx="5697694" cy="1460055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272069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4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CCDE15C-5327-E672-DC8B-2E803ED788C1}"/>
              </a:ext>
            </a:extLst>
          </p:cNvPr>
          <p:cNvSpPr/>
          <p:nvPr userDrawn="1"/>
        </p:nvSpPr>
        <p:spPr>
          <a:xfrm>
            <a:off x="1" y="584200"/>
            <a:ext cx="4712012" cy="5651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511" y="584200"/>
            <a:ext cx="6106363" cy="1919012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65BEA024-E389-52C5-1BE3-1EEF00B6C30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48868" y="982721"/>
            <a:ext cx="3814279" cy="488256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68B1718A-963F-C9B4-8E99-9028B709C4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58511" y="2619848"/>
            <a:ext cx="6106364" cy="32352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>
              <a:defRPr lang="en-ID" sz="18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B0E0ACB0-0787-2BDA-A04B-F6B87687801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58511" y="3015368"/>
            <a:ext cx="6106364" cy="1347082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8245385C-38E9-760F-6893-09B8868A449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958511" y="4493098"/>
            <a:ext cx="6106364" cy="32352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>
              <a:defRPr lang="en-ID" sz="18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746807A9-9CA6-6D94-69FE-27C77F3B89C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958511" y="4888618"/>
            <a:ext cx="6106364" cy="1347082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155313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03F2953A-B883-0D85-E0EA-820AE235FE56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4881735" y="2387500"/>
            <a:ext cx="2538396" cy="38482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latin typeface="+mn-lt"/>
              </a:defRPr>
            </a:lvl1pPr>
          </a:lstStyle>
          <a:p>
            <a:endParaRPr lang="en-ID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A29A72C3-D9AE-0B15-1868-B2460024778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7636329" y="3604591"/>
            <a:ext cx="3428546" cy="325340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latin typeface="+mn-lt"/>
              </a:defRPr>
            </a:lvl1pPr>
          </a:lstStyle>
          <a:p>
            <a:endParaRPr lang="en-ID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F5B9405-D76F-ED66-13A6-AE53F5569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6759732" cy="1622700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CE3E7ABE-E6CA-8948-ADEC-9C1F22242E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232092" y="584200"/>
            <a:ext cx="959908" cy="5651500"/>
          </a:xfrm>
        </p:spPr>
        <p:txBody>
          <a:bodyPr/>
          <a:lstStyle/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8096FEF-14A8-25AA-118A-A166CEC7E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209338" y="6409951"/>
            <a:ext cx="982662" cy="273799"/>
          </a:xfrm>
        </p:spPr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131A2893-CFB1-45D3-9A24-919D8318DF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0400" y="2387500"/>
            <a:ext cx="4076245" cy="32352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>
              <a:defRPr lang="en-ID" sz="18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9" name="Text Placeholder 29">
            <a:extLst>
              <a:ext uri="{FF2B5EF4-FFF2-40B4-BE49-F238E27FC236}">
                <a16:creationId xmlns:a16="http://schemas.microsoft.com/office/drawing/2014/main" id="{E7FCA373-CD30-E1C4-AF10-4BCB2123DB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0400" y="2783020"/>
            <a:ext cx="4076245" cy="1436711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33215B63-75C5-3114-ED3A-CFC3943831F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60400" y="4403469"/>
            <a:ext cx="4076245" cy="32352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>
              <a:defRPr lang="en-ID" sz="18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9D2E22A3-7409-1388-CB09-20447B18E5F5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60400" y="4798989"/>
            <a:ext cx="4076245" cy="1436711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885682CE-3409-CF5D-376A-67362ACECCB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7638506" y="592320"/>
            <a:ext cx="3428546" cy="32352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>
              <a:defRPr lang="en-ID" sz="18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F1C62454-2A01-8BA4-9C6F-189FDF0DD02F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7638506" y="987839"/>
            <a:ext cx="3428546" cy="2265570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939273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2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1" y="584199"/>
            <a:ext cx="5435600" cy="2209122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65BEA024-E389-52C5-1BE3-1EEF00B6C30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818204" y="0"/>
            <a:ext cx="3057160" cy="321012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4C6926E2-057B-24BB-9F09-EDF6EC1804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0401" y="3429000"/>
            <a:ext cx="3057160" cy="563679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>
              <a:defRPr lang="en-ID" sz="18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8C70CB2C-FDF1-9C28-6D50-747D948A15D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0401" y="4064678"/>
            <a:ext cx="3057160" cy="2171021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939478F3-B397-020B-333B-1E3EB2F05B1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239303" y="3429000"/>
            <a:ext cx="3057160" cy="563679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>
              <a:defRPr lang="en-ID" sz="18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EC7E61EC-E13C-8BE7-637B-3908FD1848F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239303" y="4064678"/>
            <a:ext cx="3057160" cy="2171021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7A3D594E-716B-6E84-CD33-CB81544BBA7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818204" y="3429000"/>
            <a:ext cx="3057160" cy="563679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>
              <a:defRPr lang="en-ID" sz="18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E654CA7C-088F-947F-1D23-51BA3AEABEE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818204" y="4064678"/>
            <a:ext cx="3057160" cy="2171021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1029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3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9879497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5" name="Text Placeholder 29">
            <a:extLst>
              <a:ext uri="{FF2B5EF4-FFF2-40B4-BE49-F238E27FC236}">
                <a16:creationId xmlns:a16="http://schemas.microsoft.com/office/drawing/2014/main" id="{6A8F85CA-690B-855F-E33D-ED62D4001F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0400" y="2143660"/>
            <a:ext cx="3022337" cy="323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0000" tIns="0" rIns="90000" bIns="0" rtlCol="0" anchor="ctr">
            <a:noAutofit/>
          </a:bodyPr>
          <a:lstStyle>
            <a:lvl1pPr>
              <a:defRPr lang="en-ID" sz="18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</a:t>
            </a:r>
            <a:endParaRPr lang="en-ID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8C32BE55-15CD-D1D1-F1AA-659169BAFFB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0400" y="2539180"/>
            <a:ext cx="3022337" cy="3696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3DC64965-40A3-81BA-41A8-773D58287901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079875" y="2143660"/>
            <a:ext cx="3022337" cy="323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0000" tIns="0" rIns="90000" bIns="0" rtlCol="0" anchor="ctr">
            <a:noAutofit/>
          </a:bodyPr>
          <a:lstStyle>
            <a:lvl1pPr>
              <a:defRPr lang="en-ID" sz="18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</a:t>
            </a:r>
            <a:endParaRPr lang="en-ID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7A07F7C1-5F6F-194D-47DC-746BC04AA8C7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4079875" y="2539180"/>
            <a:ext cx="3022337" cy="3696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FEA0C16E-2DD2-9578-7AFE-024A81AEEAA5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7499350" y="2143660"/>
            <a:ext cx="3022337" cy="323520"/>
          </a:xfrm>
          <a:prstGeom prst="rect">
            <a:avLst/>
          </a:prstGeom>
          <a:solidFill>
            <a:schemeClr val="accent1"/>
          </a:solidFill>
        </p:spPr>
        <p:txBody>
          <a:bodyPr vert="horz" lIns="90000" tIns="0" rIns="90000" bIns="0" rtlCol="0" anchor="ctr">
            <a:noAutofit/>
          </a:bodyPr>
          <a:lstStyle>
            <a:lvl1pPr>
              <a:defRPr lang="en-ID" sz="1800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</a:t>
            </a:r>
            <a:endParaRPr lang="en-ID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31EC2BD8-993C-1014-C7E6-DA6624E90F0F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7499350" y="2539180"/>
            <a:ext cx="3022337" cy="369652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705380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799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799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3" y="787784"/>
            <a:ext cx="77976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046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 T23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1" y="584200"/>
            <a:ext cx="9879496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91D80008-540D-EB1F-3D11-79123CD88B5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0400" y="1809566"/>
            <a:ext cx="4458855" cy="563679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>
              <a:defRPr lang="en-ID" sz="18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CC1C5D28-1297-B748-16B1-4C999268E65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0400" y="2445245"/>
            <a:ext cx="4458855" cy="1494826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C4988CBA-164A-58A3-0339-4B04C2DDE5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81042" y="1809566"/>
            <a:ext cx="4458855" cy="563679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>
              <a:defRPr lang="en-ID" sz="18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9" name="Text Placeholder 29">
            <a:extLst>
              <a:ext uri="{FF2B5EF4-FFF2-40B4-BE49-F238E27FC236}">
                <a16:creationId xmlns:a16="http://schemas.microsoft.com/office/drawing/2014/main" id="{04675851-02F7-B81A-31FB-3E1E94EC3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81042" y="2445245"/>
            <a:ext cx="4458855" cy="1494826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16D10960-C83A-CE07-0D11-0263D4FA43C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60400" y="4105195"/>
            <a:ext cx="4458855" cy="563679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>
              <a:defRPr lang="en-ID" sz="18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4767050C-9176-D799-EB0D-DFBB34A7B9E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0400" y="4740874"/>
            <a:ext cx="4458855" cy="1494826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5AFA0015-2C27-481D-7B4A-78E6B7B375A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81042" y="4105195"/>
            <a:ext cx="4458855" cy="563679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>
              <a:defRPr lang="en-ID" sz="18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E53211C9-7F54-9291-ACE0-A1231693708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081042" y="4740874"/>
            <a:ext cx="4458855" cy="1494826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364257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 T23V2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1" y="584200"/>
            <a:ext cx="7280946" cy="1153366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91D80008-540D-EB1F-3D11-79123CD88B5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0400" y="1905000"/>
            <a:ext cx="7280946" cy="338705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>
              <a:defRPr lang="en-ID" sz="18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CC1C5D28-1297-B748-16B1-4C999268E65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0400" y="2315705"/>
            <a:ext cx="7280946" cy="549415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618D3-835B-AD5E-ABE9-A22B1848CE85}"/>
              </a:ext>
            </a:extLst>
          </p:cNvPr>
          <p:cNvSpPr/>
          <p:nvPr userDrawn="1"/>
        </p:nvSpPr>
        <p:spPr>
          <a:xfrm>
            <a:off x="8168639" y="584200"/>
            <a:ext cx="2982273" cy="5651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CDE7EC61-CFF9-F709-30DE-7B49F830221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395930" y="830580"/>
            <a:ext cx="2527690" cy="5186842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FA764425-8D4E-09DA-3D75-14B710979BA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60400" y="3032761"/>
            <a:ext cx="7280946" cy="338705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>
              <a:defRPr lang="en-ID" sz="18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06B5073C-77BC-F324-F585-842AC8AF33E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60400" y="3443466"/>
            <a:ext cx="7280946" cy="549415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C246FB0-8FE5-9809-6433-40E68DBC48B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60400" y="4160522"/>
            <a:ext cx="7280946" cy="338705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>
              <a:defRPr lang="en-ID" sz="18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8AD9F576-C696-4A05-1C5D-B2D9839765B7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60400" y="4571227"/>
            <a:ext cx="7280946" cy="549415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66F1F487-51DF-89C6-0776-48E7AF100EEA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60400" y="5288283"/>
            <a:ext cx="7280946" cy="338705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>
              <a:defRPr lang="en-ID" sz="18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A384F041-43E5-F731-6801-66B9E29443F8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60400" y="5698988"/>
            <a:ext cx="7280946" cy="549415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84352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Contents C4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D72417D9-BC42-3B90-31C4-4BDEF67F3FD2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660399" y="3014992"/>
            <a:ext cx="10404475" cy="3220707"/>
          </a:xfr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defRPr lang="en-GB"/>
            </a:lvl1pPr>
          </a:lstStyle>
          <a:p>
            <a:pPr lvl="0" algn="ctr"/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6B21E1-59CC-FFA4-B2A4-51299E0A9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32092" y="584200"/>
            <a:ext cx="959908" cy="5651500"/>
          </a:xfrm>
        </p:spPr>
        <p:txBody>
          <a:bodyPr/>
          <a:lstStyle/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06A58-EDDC-A8B1-4A1A-EECF9792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9338" y="6409951"/>
            <a:ext cx="982662" cy="273799"/>
          </a:xfrm>
        </p:spPr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D91AD6-AEC4-C151-56B7-7873434B4B39}"/>
              </a:ext>
            </a:extLst>
          </p:cNvPr>
          <p:cNvSpPr/>
          <p:nvPr userDrawn="1"/>
        </p:nvSpPr>
        <p:spPr>
          <a:xfrm>
            <a:off x="1" y="584199"/>
            <a:ext cx="11064874" cy="1311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7CFB45D-F382-DC97-076E-F66DFD878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584200"/>
            <a:ext cx="10404473" cy="1311274"/>
          </a:xfrm>
        </p:spPr>
        <p:txBody>
          <a:bodyPr anchor="ctr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FD4645C2-61BB-C2CD-50AD-AA1FEFF35A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0398" y="2052966"/>
            <a:ext cx="10404475" cy="804534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marL="0" marR="0" lvl="0" indent="0" algn="l" defTabSz="91444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787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adial Bars C4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9504363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5DC55D-FE90-0290-DEC1-253948C6DBFA}"/>
              </a:ext>
            </a:extLst>
          </p:cNvPr>
          <p:cNvSpPr/>
          <p:nvPr userDrawn="1"/>
        </p:nvSpPr>
        <p:spPr>
          <a:xfrm>
            <a:off x="4564573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F5BC1A33-4444-08A7-4E25-7052C1EEAD0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564573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/>
              <a:t> </a:t>
            </a:r>
            <a:endParaRPr lang="en-GB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4E6BE1-7E83-5142-86F9-75A00030EFE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725639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09E28D40-CD72-8B36-1C50-BD42514ACA4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60399" y="2267713"/>
            <a:ext cx="2402108" cy="3967987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86FC1CE3-17C3-5148-85E8-F21F4EE8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32092" y="584200"/>
            <a:ext cx="959908" cy="5651500"/>
          </a:xfrm>
        </p:spPr>
        <p:txBody>
          <a:bodyPr/>
          <a:lstStyle/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5F417FB-5C92-408C-F2F4-95863C700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9338" y="6409951"/>
            <a:ext cx="982662" cy="273799"/>
          </a:xfrm>
        </p:spPr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57678A0D-C002-3891-28F1-DACE0D7B69C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081625" y="4098354"/>
            <a:ext cx="2547189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3D6C0AA2-D061-4480-E390-1FC83A201F4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081625" y="4723453"/>
            <a:ext cx="2547189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07D8CE4-CDFC-2ADD-C115-C0F1E8F24D98}"/>
              </a:ext>
            </a:extLst>
          </p:cNvPr>
          <p:cNvSpPr/>
          <p:nvPr userDrawn="1"/>
        </p:nvSpPr>
        <p:spPr>
          <a:xfrm>
            <a:off x="8100522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769A57C6-1106-AD2B-112C-0D11933D235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100522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/>
              <a:t> </a:t>
            </a:r>
            <a:endParaRPr lang="en-GB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5B3CC842-9C18-30BE-7E7A-BD689418FC8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261588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3E93C5B5-3143-74D0-0439-285A083FC753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617574" y="4098354"/>
            <a:ext cx="2547189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9" name="Text Placeholder 29">
            <a:extLst>
              <a:ext uri="{FF2B5EF4-FFF2-40B4-BE49-F238E27FC236}">
                <a16:creationId xmlns:a16="http://schemas.microsoft.com/office/drawing/2014/main" id="{55E014D8-B400-E3D2-9081-E5F01E539C01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617574" y="4723453"/>
            <a:ext cx="2547189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2884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adial Bars C4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9504363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C87B13E6-9077-D596-9868-F538AC8A0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32092" y="584200"/>
            <a:ext cx="959908" cy="5651500"/>
          </a:xfrm>
        </p:spPr>
        <p:txBody>
          <a:bodyPr/>
          <a:lstStyle/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008D148E-5899-2F0D-291A-B047E2189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9338" y="6409951"/>
            <a:ext cx="982662" cy="273799"/>
          </a:xfrm>
        </p:spPr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3CB9804-721E-62C8-ED5E-B86A113B2582}"/>
              </a:ext>
            </a:extLst>
          </p:cNvPr>
          <p:cNvSpPr/>
          <p:nvPr userDrawn="1"/>
        </p:nvSpPr>
        <p:spPr>
          <a:xfrm>
            <a:off x="1143348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 Placeholder 14">
            <a:extLst>
              <a:ext uri="{FF2B5EF4-FFF2-40B4-BE49-F238E27FC236}">
                <a16:creationId xmlns:a16="http://schemas.microsoft.com/office/drawing/2014/main" id="{2164ACCB-4775-B984-73C6-8A6ADC18A79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143348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/>
              <a:t> </a:t>
            </a:r>
            <a:endParaRPr lang="en-GB"/>
          </a:p>
        </p:txBody>
      </p:sp>
      <p:sp>
        <p:nvSpPr>
          <p:cNvPr id="49" name="Text Placeholder 6">
            <a:extLst>
              <a:ext uri="{FF2B5EF4-FFF2-40B4-BE49-F238E27FC236}">
                <a16:creationId xmlns:a16="http://schemas.microsoft.com/office/drawing/2014/main" id="{9810C02C-69E1-8A65-0248-75B54F0B44E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304414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50" name="Text Placeholder 29">
            <a:extLst>
              <a:ext uri="{FF2B5EF4-FFF2-40B4-BE49-F238E27FC236}">
                <a16:creationId xmlns:a16="http://schemas.microsoft.com/office/drawing/2014/main" id="{F3CA8122-E220-FE68-4EE6-122DE04AAD1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60400" y="4099332"/>
            <a:ext cx="2547189" cy="627167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51" name="Text Placeholder 29">
            <a:extLst>
              <a:ext uri="{FF2B5EF4-FFF2-40B4-BE49-F238E27FC236}">
                <a16:creationId xmlns:a16="http://schemas.microsoft.com/office/drawing/2014/main" id="{69C239CE-30E0-C3F1-9569-E9BE12EA2B8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60400" y="4798500"/>
            <a:ext cx="2547189" cy="143719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47CD1FC-E906-1EE0-880A-46618A8FDC93}"/>
              </a:ext>
            </a:extLst>
          </p:cNvPr>
          <p:cNvSpPr/>
          <p:nvPr userDrawn="1"/>
        </p:nvSpPr>
        <p:spPr>
          <a:xfrm>
            <a:off x="4621935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 Placeholder 14">
            <a:extLst>
              <a:ext uri="{FF2B5EF4-FFF2-40B4-BE49-F238E27FC236}">
                <a16:creationId xmlns:a16="http://schemas.microsoft.com/office/drawing/2014/main" id="{6AD41DF6-84AC-A583-FBD6-7F6C4886855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621935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/>
              <a:t> </a:t>
            </a:r>
            <a:endParaRPr lang="en-GB"/>
          </a:p>
        </p:txBody>
      </p: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E9BFB3C1-C619-74D7-4784-15DC9FE5D36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783001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55" name="Text Placeholder 29">
            <a:extLst>
              <a:ext uri="{FF2B5EF4-FFF2-40B4-BE49-F238E27FC236}">
                <a16:creationId xmlns:a16="http://schemas.microsoft.com/office/drawing/2014/main" id="{0000965D-2578-6155-35FE-CAFB6E489F4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138987" y="4099333"/>
            <a:ext cx="2547189" cy="627166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56" name="Text Placeholder 29">
            <a:extLst>
              <a:ext uri="{FF2B5EF4-FFF2-40B4-BE49-F238E27FC236}">
                <a16:creationId xmlns:a16="http://schemas.microsoft.com/office/drawing/2014/main" id="{A54A5D8D-144A-1E61-73E9-F9E0B375DBD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138987" y="4798500"/>
            <a:ext cx="2547189" cy="143719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87B446E-ABEB-3CE2-C73F-1FE1E3CBDEFF}"/>
              </a:ext>
            </a:extLst>
          </p:cNvPr>
          <p:cNvSpPr/>
          <p:nvPr userDrawn="1"/>
        </p:nvSpPr>
        <p:spPr>
          <a:xfrm>
            <a:off x="8100522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 Placeholder 14">
            <a:extLst>
              <a:ext uri="{FF2B5EF4-FFF2-40B4-BE49-F238E27FC236}">
                <a16:creationId xmlns:a16="http://schemas.microsoft.com/office/drawing/2014/main" id="{8DF74A7B-251C-1765-68DB-B019567970C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100522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/>
              <a:t> </a:t>
            </a:r>
            <a:endParaRPr lang="en-GB"/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0279DAD5-70CB-F0E3-6937-C80203E8D03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261588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CB0D9F53-B02F-FF06-059E-397FB0657577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617574" y="4099333"/>
            <a:ext cx="2547189" cy="627166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61" name="Text Placeholder 29">
            <a:extLst>
              <a:ext uri="{FF2B5EF4-FFF2-40B4-BE49-F238E27FC236}">
                <a16:creationId xmlns:a16="http://schemas.microsoft.com/office/drawing/2014/main" id="{AD6C30FA-07A5-06D6-0D59-0BC83E5097D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7617574" y="4798500"/>
            <a:ext cx="2547189" cy="143719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4047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adial Bars C4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9504363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75FE0AD0-CD14-1F2B-3E86-2DDB59FF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32092" y="584200"/>
            <a:ext cx="959908" cy="5651500"/>
          </a:xfrm>
        </p:spPr>
        <p:txBody>
          <a:bodyPr/>
          <a:lstStyle/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624A1B1-CC28-AC26-5D0A-D7946A0E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9338" y="6409951"/>
            <a:ext cx="982662" cy="273799"/>
          </a:xfrm>
        </p:spPr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0C58962-809D-907B-6699-78E1D2CF3F20}"/>
              </a:ext>
            </a:extLst>
          </p:cNvPr>
          <p:cNvSpPr/>
          <p:nvPr userDrawn="1"/>
        </p:nvSpPr>
        <p:spPr>
          <a:xfrm>
            <a:off x="1015930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ABA85B3B-E448-EFCE-CB3B-05728EE1F48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15930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/>
              <a:t> </a:t>
            </a:r>
            <a:endParaRPr lang="en-GB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935BEF1A-72AC-9D10-B716-C19EC31A328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76996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E9B909BB-3954-D491-0151-5EBFA6EF9D0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60401" y="4099332"/>
            <a:ext cx="2292350" cy="62716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BFEF2243-2620-28A0-A7D7-23BD8E21D79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60401" y="4798500"/>
            <a:ext cx="2292350" cy="143719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5791067-041F-39E0-4A4A-2B084E1F445D}"/>
              </a:ext>
            </a:extLst>
          </p:cNvPr>
          <p:cNvSpPr/>
          <p:nvPr userDrawn="1"/>
        </p:nvSpPr>
        <p:spPr>
          <a:xfrm>
            <a:off x="3711066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DAA495C1-41C8-8470-693A-23FBBA04781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711066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/>
              <a:t> </a:t>
            </a:r>
            <a:endParaRPr lang="en-GB"/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CF51E5F6-FBF5-5D9F-8992-00A4497465E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72132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55" name="Text Placeholder 29">
            <a:extLst>
              <a:ext uri="{FF2B5EF4-FFF2-40B4-BE49-F238E27FC236}">
                <a16:creationId xmlns:a16="http://schemas.microsoft.com/office/drawing/2014/main" id="{91EFFD91-735D-4442-8C68-8FAD26665FC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3355537" y="4099332"/>
            <a:ext cx="2292350" cy="62716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56" name="Text Placeholder 29">
            <a:extLst>
              <a:ext uri="{FF2B5EF4-FFF2-40B4-BE49-F238E27FC236}">
                <a16:creationId xmlns:a16="http://schemas.microsoft.com/office/drawing/2014/main" id="{5786BC41-AD89-DE68-CB78-F698D2E11E5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355537" y="4798500"/>
            <a:ext cx="2292350" cy="143719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C160F58-728D-A52C-08AA-F42DDAA5E3DC}"/>
              </a:ext>
            </a:extLst>
          </p:cNvPr>
          <p:cNvSpPr/>
          <p:nvPr userDrawn="1"/>
        </p:nvSpPr>
        <p:spPr>
          <a:xfrm>
            <a:off x="6406202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 Placeholder 14">
            <a:extLst>
              <a:ext uri="{FF2B5EF4-FFF2-40B4-BE49-F238E27FC236}">
                <a16:creationId xmlns:a16="http://schemas.microsoft.com/office/drawing/2014/main" id="{B3908635-6131-8EB6-97C3-CCD2E38FFCB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406202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/>
              <a:t> </a:t>
            </a:r>
            <a:endParaRPr lang="en-GB"/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E4D58461-87D7-5F21-192F-740BBD3E4442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567268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830D37F2-A5A4-F0B5-36E0-EEE3F23D97A6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050673" y="4099332"/>
            <a:ext cx="2292350" cy="62716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61" name="Text Placeholder 29">
            <a:extLst>
              <a:ext uri="{FF2B5EF4-FFF2-40B4-BE49-F238E27FC236}">
                <a16:creationId xmlns:a16="http://schemas.microsoft.com/office/drawing/2014/main" id="{2ECFE44A-FDEC-C969-8F62-EC9E2477935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050673" y="4798500"/>
            <a:ext cx="2292350" cy="143719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A6B346A-0427-D221-455C-458B63343FB5}"/>
              </a:ext>
            </a:extLst>
          </p:cNvPr>
          <p:cNvSpPr/>
          <p:nvPr userDrawn="1"/>
        </p:nvSpPr>
        <p:spPr>
          <a:xfrm>
            <a:off x="9101339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Text Placeholder 14">
            <a:extLst>
              <a:ext uri="{FF2B5EF4-FFF2-40B4-BE49-F238E27FC236}">
                <a16:creationId xmlns:a16="http://schemas.microsoft.com/office/drawing/2014/main" id="{03EACB83-C3B0-3326-55EA-F4960694C1E6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101339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/>
              <a:t> </a:t>
            </a:r>
            <a:endParaRPr lang="en-GB"/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8C1A46F9-4764-0BF7-E5C3-C0CBEE70C7E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262405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xx%</a:t>
            </a:r>
          </a:p>
        </p:txBody>
      </p:sp>
      <p:sp>
        <p:nvSpPr>
          <p:cNvPr id="65" name="Text Placeholder 29">
            <a:extLst>
              <a:ext uri="{FF2B5EF4-FFF2-40B4-BE49-F238E27FC236}">
                <a16:creationId xmlns:a16="http://schemas.microsoft.com/office/drawing/2014/main" id="{569BE5B1-CAAC-47F8-066B-86F90E8FAFE5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745810" y="4099332"/>
            <a:ext cx="2292350" cy="62716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66" name="Text Placeholder 29">
            <a:extLst>
              <a:ext uri="{FF2B5EF4-FFF2-40B4-BE49-F238E27FC236}">
                <a16:creationId xmlns:a16="http://schemas.microsoft.com/office/drawing/2014/main" id="{B928F8F4-4A25-832D-07D8-F5060BF46F05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8745810" y="4798500"/>
            <a:ext cx="2292350" cy="143719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23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10214962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75FE0AD0-CD14-1F2B-3E86-2DDB59FF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32092" y="584200"/>
            <a:ext cx="959908" cy="5651500"/>
          </a:xfrm>
        </p:spPr>
        <p:txBody>
          <a:bodyPr/>
          <a:lstStyle/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624A1B1-CC28-AC26-5D0A-D7946A0E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9338" y="6409951"/>
            <a:ext cx="982662" cy="273799"/>
          </a:xfrm>
        </p:spPr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87153CBE-BBCC-4565-40E6-2840B5630B3A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60399" y="1943100"/>
            <a:ext cx="5042651" cy="4292600"/>
          </a:xfrm>
        </p:spPr>
        <p:txBody>
          <a:bodyPr/>
          <a:lstStyle>
            <a:lvl1pPr>
              <a:defRPr sz="1800"/>
            </a:lvl1pPr>
          </a:lstStyle>
          <a:p>
            <a:endParaRPr lang="en-GB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39351F47-98EA-4307-2EE7-5B211D424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0" y="1949450"/>
            <a:ext cx="4779358" cy="563679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>
              <a:defRPr lang="en-ID" sz="18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51567CB2-2212-DBA6-48A3-843D5565777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96000" y="2585129"/>
            <a:ext cx="4779358" cy="3650572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4202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84200"/>
            <a:ext cx="10214959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75FE0AD0-CD14-1F2B-3E86-2DDB59FF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32092" y="584200"/>
            <a:ext cx="959908" cy="5651500"/>
          </a:xfrm>
        </p:spPr>
        <p:txBody>
          <a:bodyPr/>
          <a:lstStyle/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624A1B1-CC28-AC26-5D0A-D7946A0E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9338" y="6409951"/>
            <a:ext cx="982662" cy="273799"/>
          </a:xfrm>
        </p:spPr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3" name="Chart Placeholder 3">
            <a:extLst>
              <a:ext uri="{FF2B5EF4-FFF2-40B4-BE49-F238E27FC236}">
                <a16:creationId xmlns:a16="http://schemas.microsoft.com/office/drawing/2014/main" id="{5F70DDED-3597-69E5-DD5A-F7D08BCFE350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831757" y="1943100"/>
            <a:ext cx="5042651" cy="4292600"/>
          </a:xfrm>
        </p:spPr>
        <p:txBody>
          <a:bodyPr/>
          <a:lstStyle>
            <a:lvl1pPr>
              <a:defRPr sz="1800"/>
            </a:lvl1pPr>
          </a:lstStyle>
          <a:p>
            <a:endParaRPr lang="en-GB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ED94DB3B-288F-70A0-50D6-FB19B488F1F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65424" y="1949450"/>
            <a:ext cx="4815576" cy="563679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>
              <a:defRPr lang="en-ID" sz="18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E710EAB5-7912-BB3A-E9EB-B5108A43EC8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5424" y="2585129"/>
            <a:ext cx="4815576" cy="3650572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3825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07" y="584200"/>
            <a:ext cx="9887490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9233F8-FB80-430E-11F9-D58FC66AB5FE}"/>
              </a:ext>
            </a:extLst>
          </p:cNvPr>
          <p:cNvCxnSpPr>
            <a:cxnSpLocks/>
          </p:cNvCxnSpPr>
          <p:nvPr userDrawn="1"/>
        </p:nvCxnSpPr>
        <p:spPr>
          <a:xfrm>
            <a:off x="721063" y="4055574"/>
            <a:ext cx="10404475" cy="0"/>
          </a:xfrm>
          <a:prstGeom prst="line">
            <a:avLst/>
          </a:prstGeom>
          <a:ln w="381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4CDE9001-2BFE-DC7E-3376-A5321A78950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270000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+mn-lt"/>
              </a:defRPr>
            </a:lvl1pPr>
          </a:lstStyle>
          <a:p>
            <a:pPr lvl="0" algn="ctr" defTabSz="914400"/>
            <a:endParaRPr lang="en-ID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220CFCED-1102-2362-47DC-164859E7300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700535" y="4535917"/>
            <a:ext cx="3206743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</a:t>
            </a:r>
            <a:endParaRPr lang="en-ID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A0C1754-2516-594E-668C-3DC0D7EE3E4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700535" y="5115248"/>
            <a:ext cx="3206743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523A7DD9-C0F9-8011-30C3-323E467C5B8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533510" y="4912431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Text</a:t>
            </a:r>
            <a:endParaRPr lang="en-ID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E9CF1C14-210B-3036-9DF5-67882AC7650B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7405878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+mn-lt"/>
              </a:defRPr>
            </a:lvl1pPr>
          </a:lstStyle>
          <a:p>
            <a:pPr lvl="0" algn="ctr" defTabSz="914400"/>
            <a:endParaRPr lang="en-ID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7665C342-4CCB-3763-A555-74A520310A89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842636" y="4535917"/>
            <a:ext cx="3206743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</a:t>
            </a:r>
            <a:endParaRPr lang="en-ID"/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42782480-C89D-6947-8E08-1B55E953802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842636" y="5115248"/>
            <a:ext cx="3206743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35" name="Text Placeholder 29">
            <a:extLst>
              <a:ext uri="{FF2B5EF4-FFF2-40B4-BE49-F238E27FC236}">
                <a16:creationId xmlns:a16="http://schemas.microsoft.com/office/drawing/2014/main" id="{688FAA17-CBEB-FBA3-2CA3-39DD5423E01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6643988" y="4912431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Text</a:t>
            </a:r>
            <a:endParaRPr lang="en-ID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F9766493-783D-E1C6-82E2-DDBEC4B17C8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771586" y="1762479"/>
            <a:ext cx="3206743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</a:t>
            </a:r>
            <a:endParaRPr lang="en-ID"/>
          </a:p>
        </p:txBody>
      </p:sp>
      <p:sp>
        <p:nvSpPr>
          <p:cNvPr id="29" name="Text Placeholder 29">
            <a:extLst>
              <a:ext uri="{FF2B5EF4-FFF2-40B4-BE49-F238E27FC236}">
                <a16:creationId xmlns:a16="http://schemas.microsoft.com/office/drawing/2014/main" id="{378D5432-DB0A-21D0-BE1A-E9C22965727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771586" y="2341810"/>
            <a:ext cx="3206743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B2333B0A-C67D-B13E-0D9C-4133E323674C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337939" y="38354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+mn-lt"/>
              </a:defRPr>
            </a:lvl1pPr>
          </a:lstStyle>
          <a:p>
            <a:pPr lvl="0" algn="ctr" defTabSz="914400"/>
            <a:endParaRPr lang="en-ID"/>
          </a:p>
        </p:txBody>
      </p:sp>
      <p:sp>
        <p:nvSpPr>
          <p:cNvPr id="36" name="Text Placeholder 29">
            <a:extLst>
              <a:ext uri="{FF2B5EF4-FFF2-40B4-BE49-F238E27FC236}">
                <a16:creationId xmlns:a16="http://schemas.microsoft.com/office/drawing/2014/main" id="{6DBDC8DD-0515-CDB5-2063-5F285554243C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3541124" y="2873321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Text</a:t>
            </a:r>
            <a:endParaRPr lang="en-ID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61F6564-09B9-B3C2-A41A-894D3539A18C}"/>
              </a:ext>
            </a:extLst>
          </p:cNvPr>
          <p:cNvCxnSpPr>
            <a:cxnSpLocks/>
          </p:cNvCxnSpPr>
          <p:nvPr userDrawn="1"/>
        </p:nvCxnSpPr>
        <p:spPr>
          <a:xfrm flipV="1">
            <a:off x="4539675" y="2194618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E7928C-DB7D-A511-D2FC-350F7567E3B8}"/>
              </a:ext>
            </a:extLst>
          </p:cNvPr>
          <p:cNvCxnSpPr>
            <a:cxnSpLocks/>
          </p:cNvCxnSpPr>
          <p:nvPr userDrawn="1"/>
        </p:nvCxnSpPr>
        <p:spPr>
          <a:xfrm>
            <a:off x="1471736" y="4209648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5D3AD0-429B-C767-50E5-8775DDB6FB4A}"/>
              </a:ext>
            </a:extLst>
          </p:cNvPr>
          <p:cNvCxnSpPr>
            <a:cxnSpLocks/>
          </p:cNvCxnSpPr>
          <p:nvPr userDrawn="1"/>
        </p:nvCxnSpPr>
        <p:spPr>
          <a:xfrm>
            <a:off x="7607614" y="4209648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5712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2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07" y="584200"/>
            <a:ext cx="9887490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9233F8-FB80-430E-11F9-D58FC66AB5FE}"/>
              </a:ext>
            </a:extLst>
          </p:cNvPr>
          <p:cNvCxnSpPr>
            <a:cxnSpLocks/>
          </p:cNvCxnSpPr>
          <p:nvPr userDrawn="1"/>
        </p:nvCxnSpPr>
        <p:spPr>
          <a:xfrm>
            <a:off x="721063" y="4055574"/>
            <a:ext cx="10404475" cy="0"/>
          </a:xfrm>
          <a:prstGeom prst="line">
            <a:avLst/>
          </a:prstGeom>
          <a:ln w="381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4CDE9001-2BFE-DC7E-3376-A5321A78950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270000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ctr" defTabSz="914400"/>
            <a:endParaRPr lang="en-ID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220CFCED-1102-2362-47DC-164859E7300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700536" y="1757346"/>
            <a:ext cx="229235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</a:t>
            </a:r>
            <a:endParaRPr lang="en-ID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A0C1754-2516-594E-668C-3DC0D7EE3E4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700536" y="2336677"/>
            <a:ext cx="229235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AE8DE7-75E7-4F02-4247-F971195B925F}"/>
              </a:ext>
            </a:extLst>
          </p:cNvPr>
          <p:cNvCxnSpPr>
            <a:cxnSpLocks/>
          </p:cNvCxnSpPr>
          <p:nvPr userDrawn="1"/>
        </p:nvCxnSpPr>
        <p:spPr>
          <a:xfrm flipV="1">
            <a:off x="1475248" y="2194618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523A7DD9-C0F9-8011-30C3-323E467C5B8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485885" y="2870200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Text</a:t>
            </a:r>
            <a:endParaRPr lang="en-ID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E9CF1C14-210B-3036-9DF5-67882AC7650B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019800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ctr" defTabSz="914400"/>
            <a:endParaRPr lang="en-ID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7665C342-4CCB-3763-A555-74A520310A89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456559" y="1757346"/>
            <a:ext cx="229235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</a:t>
            </a:r>
            <a:endParaRPr lang="en-ID"/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42782480-C89D-6947-8E08-1B55E953802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456559" y="2336677"/>
            <a:ext cx="229235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A2BA3B-5621-FCD2-2980-67CE5578D598}"/>
              </a:ext>
            </a:extLst>
          </p:cNvPr>
          <p:cNvCxnSpPr>
            <a:cxnSpLocks/>
          </p:cNvCxnSpPr>
          <p:nvPr userDrawn="1"/>
        </p:nvCxnSpPr>
        <p:spPr>
          <a:xfrm flipV="1">
            <a:off x="6231271" y="2194618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9">
            <a:extLst>
              <a:ext uri="{FF2B5EF4-FFF2-40B4-BE49-F238E27FC236}">
                <a16:creationId xmlns:a16="http://schemas.microsoft.com/office/drawing/2014/main" id="{688FAA17-CBEB-FBA3-2CA3-39DD5423E01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5210285" y="2870200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Text</a:t>
            </a:r>
            <a:endParaRPr lang="en-ID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F9766493-783D-E1C6-82E2-DDBEC4B17C8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078247" y="4532530"/>
            <a:ext cx="229235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</a:t>
            </a:r>
            <a:endParaRPr lang="en-ID"/>
          </a:p>
        </p:txBody>
      </p:sp>
      <p:sp>
        <p:nvSpPr>
          <p:cNvPr id="29" name="Text Placeholder 29">
            <a:extLst>
              <a:ext uri="{FF2B5EF4-FFF2-40B4-BE49-F238E27FC236}">
                <a16:creationId xmlns:a16="http://schemas.microsoft.com/office/drawing/2014/main" id="{378D5432-DB0A-21D0-BE1A-E9C22965727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078247" y="5111861"/>
            <a:ext cx="229235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B2333B0A-C67D-B13E-0D9C-4133E323674C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632200" y="38354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ctr" defTabSz="914400"/>
            <a:endParaRPr lang="en-ID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0EF1C2-7EDE-78C6-D641-08043B04E8ED}"/>
              </a:ext>
            </a:extLst>
          </p:cNvPr>
          <p:cNvCxnSpPr>
            <a:cxnSpLocks/>
          </p:cNvCxnSpPr>
          <p:nvPr userDrawn="1"/>
        </p:nvCxnSpPr>
        <p:spPr>
          <a:xfrm>
            <a:off x="3852958" y="4209648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29">
            <a:extLst>
              <a:ext uri="{FF2B5EF4-FFF2-40B4-BE49-F238E27FC236}">
                <a16:creationId xmlns:a16="http://schemas.microsoft.com/office/drawing/2014/main" id="{6DBDC8DD-0515-CDB5-2063-5F285554243C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2860785" y="4902200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Text</a:t>
            </a:r>
            <a:endParaRPr lang="en-ID"/>
          </a:p>
        </p:txBody>
      </p:sp>
      <p:sp>
        <p:nvSpPr>
          <p:cNvPr id="32" name="Text Placeholder 29">
            <a:extLst>
              <a:ext uri="{FF2B5EF4-FFF2-40B4-BE49-F238E27FC236}">
                <a16:creationId xmlns:a16="http://schemas.microsoft.com/office/drawing/2014/main" id="{E4A10460-AAA3-75F4-08DB-EA1A7285EE37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833667" y="4532530"/>
            <a:ext cx="229235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</a:t>
            </a:r>
            <a:endParaRPr lang="en-ID"/>
          </a:p>
        </p:txBody>
      </p:sp>
      <p:sp>
        <p:nvSpPr>
          <p:cNvPr id="33" name="Text Placeholder 29">
            <a:extLst>
              <a:ext uri="{FF2B5EF4-FFF2-40B4-BE49-F238E27FC236}">
                <a16:creationId xmlns:a16="http://schemas.microsoft.com/office/drawing/2014/main" id="{599DF0B8-6317-2C1C-FF92-82D8E4568E0A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833667" y="5111861"/>
            <a:ext cx="229235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2AB0158A-C062-A471-A6BC-DA5CC26BF31F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8394700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ctr" defTabSz="914400"/>
            <a:endParaRPr lang="en-ID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58D3E01-E9B8-FF1E-3706-6BD94F13C981}"/>
              </a:ext>
            </a:extLst>
          </p:cNvPr>
          <p:cNvCxnSpPr>
            <a:cxnSpLocks/>
          </p:cNvCxnSpPr>
          <p:nvPr userDrawn="1"/>
        </p:nvCxnSpPr>
        <p:spPr>
          <a:xfrm>
            <a:off x="8608378" y="4209648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DA84726B-856E-619A-A121-C00FACEED2F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7610585" y="4902200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Text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477689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9662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3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07" y="584200"/>
            <a:ext cx="9887490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9233F8-FB80-430E-11F9-D58FC66AB5FE}"/>
              </a:ext>
            </a:extLst>
          </p:cNvPr>
          <p:cNvCxnSpPr>
            <a:cxnSpLocks/>
          </p:cNvCxnSpPr>
          <p:nvPr userDrawn="1"/>
        </p:nvCxnSpPr>
        <p:spPr>
          <a:xfrm>
            <a:off x="721063" y="4055574"/>
            <a:ext cx="10404475" cy="0"/>
          </a:xfrm>
          <a:prstGeom prst="line">
            <a:avLst/>
          </a:prstGeom>
          <a:ln w="381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4CDE9001-2BFE-DC7E-3376-A5321A78950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041400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+mn-lt"/>
              </a:defRPr>
            </a:lvl1pPr>
          </a:lstStyle>
          <a:p>
            <a:pPr lvl="0" algn="ctr" defTabSz="914400"/>
            <a:endParaRPr lang="en-ID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220CFCED-1102-2362-47DC-164859E7300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471936" y="4531248"/>
            <a:ext cx="229235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</a:t>
            </a:r>
            <a:endParaRPr lang="en-ID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A0C1754-2516-594E-668C-3DC0D7EE3E4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471936" y="5110579"/>
            <a:ext cx="229235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AE8DE7-75E7-4F02-4247-F971195B925F}"/>
              </a:ext>
            </a:extLst>
          </p:cNvPr>
          <p:cNvCxnSpPr>
            <a:cxnSpLocks/>
          </p:cNvCxnSpPr>
          <p:nvPr userDrawn="1"/>
        </p:nvCxnSpPr>
        <p:spPr>
          <a:xfrm>
            <a:off x="1246648" y="4201036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523A7DD9-C0F9-8011-30C3-323E467C5B8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257285" y="4955514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Text</a:t>
            </a:r>
            <a:endParaRPr lang="en-ID"/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62CC70E6-A404-7511-9BE1-3343D51E6C20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866547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+mn-lt"/>
              </a:defRPr>
            </a:lvl1pPr>
          </a:lstStyle>
          <a:p>
            <a:pPr lvl="0" algn="ctr" defTabSz="914400"/>
            <a:endParaRPr lang="en-ID"/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D97195B5-32EB-A3AD-2954-5FD3D1CFB87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297083" y="1757346"/>
            <a:ext cx="229235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</a:t>
            </a:r>
            <a:endParaRPr lang="en-ID"/>
          </a:p>
        </p:txBody>
      </p: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AA2E9FE1-AC1C-8B0F-03CB-2D268D863949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297083" y="2336677"/>
            <a:ext cx="229235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3C0F31-389D-91BD-A06E-769E6C3FEF1A}"/>
              </a:ext>
            </a:extLst>
          </p:cNvPr>
          <p:cNvCxnSpPr>
            <a:cxnSpLocks/>
          </p:cNvCxnSpPr>
          <p:nvPr userDrawn="1"/>
        </p:nvCxnSpPr>
        <p:spPr>
          <a:xfrm flipV="1">
            <a:off x="3071795" y="2194618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598109B0-5D70-7BF3-D7DD-09335F66343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 rot="16200000">
            <a:off x="2082432" y="2870200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Text</a:t>
            </a:r>
            <a:endParaRPr lang="en-ID"/>
          </a:p>
        </p:txBody>
      </p:sp>
      <p:sp>
        <p:nvSpPr>
          <p:cNvPr id="25" name="Text Placeholder 39">
            <a:extLst>
              <a:ext uri="{FF2B5EF4-FFF2-40B4-BE49-F238E27FC236}">
                <a16:creationId xmlns:a16="http://schemas.microsoft.com/office/drawing/2014/main" id="{111BA7C4-4F03-ED6B-DF53-D39BF2377770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4691694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+mn-lt"/>
              </a:defRPr>
            </a:lvl1pPr>
          </a:lstStyle>
          <a:p>
            <a:pPr lvl="0" algn="ctr" defTabSz="914400"/>
            <a:endParaRPr lang="en-ID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BC773118-8422-1E23-C40F-54D9D49BE684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5122230" y="4531248"/>
            <a:ext cx="229235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</a:t>
            </a:r>
            <a:endParaRPr lang="en-ID"/>
          </a:p>
        </p:txBody>
      </p:sp>
      <p:sp>
        <p:nvSpPr>
          <p:cNvPr id="39" name="Text Placeholder 29">
            <a:extLst>
              <a:ext uri="{FF2B5EF4-FFF2-40B4-BE49-F238E27FC236}">
                <a16:creationId xmlns:a16="http://schemas.microsoft.com/office/drawing/2014/main" id="{65EDAE88-2BA6-B822-2187-A611D84C71C8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122230" y="5110579"/>
            <a:ext cx="229235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B70B3FF-2AD1-660F-2DA3-B3B8D7036081}"/>
              </a:ext>
            </a:extLst>
          </p:cNvPr>
          <p:cNvCxnSpPr>
            <a:cxnSpLocks/>
          </p:cNvCxnSpPr>
          <p:nvPr userDrawn="1"/>
        </p:nvCxnSpPr>
        <p:spPr>
          <a:xfrm>
            <a:off x="4896942" y="4201036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Placeholder 29">
            <a:extLst>
              <a:ext uri="{FF2B5EF4-FFF2-40B4-BE49-F238E27FC236}">
                <a16:creationId xmlns:a16="http://schemas.microsoft.com/office/drawing/2014/main" id="{10E4AB2D-4CAD-7FD1-5BFB-C4018C77DE4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 rot="16200000">
            <a:off x="3907579" y="4955514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Text</a:t>
            </a:r>
            <a:endParaRPr lang="en-ID"/>
          </a:p>
        </p:txBody>
      </p:sp>
      <p:sp>
        <p:nvSpPr>
          <p:cNvPr id="46" name="Text Placeholder 39">
            <a:extLst>
              <a:ext uri="{FF2B5EF4-FFF2-40B4-BE49-F238E27FC236}">
                <a16:creationId xmlns:a16="http://schemas.microsoft.com/office/drawing/2014/main" id="{9710F7E5-7B54-E3FB-92E0-A9DF00EDE9AC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6516841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+mn-lt"/>
              </a:defRPr>
            </a:lvl1pPr>
          </a:lstStyle>
          <a:p>
            <a:pPr lvl="0" algn="ctr" defTabSz="914400"/>
            <a:endParaRPr lang="en-ID"/>
          </a:p>
        </p:txBody>
      </p:sp>
      <p:sp>
        <p:nvSpPr>
          <p:cNvPr id="47" name="Text Placeholder 29">
            <a:extLst>
              <a:ext uri="{FF2B5EF4-FFF2-40B4-BE49-F238E27FC236}">
                <a16:creationId xmlns:a16="http://schemas.microsoft.com/office/drawing/2014/main" id="{2907DB3D-2B69-E237-8338-368AE3C8E131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6947377" y="1757346"/>
            <a:ext cx="229235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</a:t>
            </a:r>
            <a:endParaRPr lang="en-ID"/>
          </a:p>
        </p:txBody>
      </p:sp>
      <p:sp>
        <p:nvSpPr>
          <p:cNvPr id="48" name="Text Placeholder 29">
            <a:extLst>
              <a:ext uri="{FF2B5EF4-FFF2-40B4-BE49-F238E27FC236}">
                <a16:creationId xmlns:a16="http://schemas.microsoft.com/office/drawing/2014/main" id="{9F1F84CD-5412-F357-81AC-9B8B5B1A7F58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6947377" y="2336677"/>
            <a:ext cx="229235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0693A71-45D6-1588-388C-A8FE703EF123}"/>
              </a:ext>
            </a:extLst>
          </p:cNvPr>
          <p:cNvCxnSpPr>
            <a:cxnSpLocks/>
          </p:cNvCxnSpPr>
          <p:nvPr userDrawn="1"/>
        </p:nvCxnSpPr>
        <p:spPr>
          <a:xfrm flipV="1">
            <a:off x="6722089" y="2194618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Placeholder 29">
            <a:extLst>
              <a:ext uri="{FF2B5EF4-FFF2-40B4-BE49-F238E27FC236}">
                <a16:creationId xmlns:a16="http://schemas.microsoft.com/office/drawing/2014/main" id="{65A3D2C8-889B-01C5-7D8C-97BD1B272C6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 rot="16200000">
            <a:off x="5732726" y="2870200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Text</a:t>
            </a:r>
            <a:endParaRPr lang="en-ID"/>
          </a:p>
        </p:txBody>
      </p:sp>
      <p:sp>
        <p:nvSpPr>
          <p:cNvPr id="51" name="Text Placeholder 39">
            <a:extLst>
              <a:ext uri="{FF2B5EF4-FFF2-40B4-BE49-F238E27FC236}">
                <a16:creationId xmlns:a16="http://schemas.microsoft.com/office/drawing/2014/main" id="{9D09C73E-BF12-DCB6-8B09-3D6FAFFBE287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8341989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+mn-lt"/>
              </a:defRPr>
            </a:lvl1pPr>
          </a:lstStyle>
          <a:p>
            <a:pPr lvl="0" algn="ctr" defTabSz="914400"/>
            <a:endParaRPr lang="en-ID"/>
          </a:p>
        </p:txBody>
      </p:sp>
      <p:sp>
        <p:nvSpPr>
          <p:cNvPr id="52" name="Text Placeholder 29">
            <a:extLst>
              <a:ext uri="{FF2B5EF4-FFF2-40B4-BE49-F238E27FC236}">
                <a16:creationId xmlns:a16="http://schemas.microsoft.com/office/drawing/2014/main" id="{591DC484-B7DD-3074-21D1-3778747EC0B3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8772525" y="4531248"/>
            <a:ext cx="229235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</a:t>
            </a:r>
            <a:endParaRPr lang="en-ID"/>
          </a:p>
        </p:txBody>
      </p:sp>
      <p:sp>
        <p:nvSpPr>
          <p:cNvPr id="53" name="Text Placeholder 29">
            <a:extLst>
              <a:ext uri="{FF2B5EF4-FFF2-40B4-BE49-F238E27FC236}">
                <a16:creationId xmlns:a16="http://schemas.microsoft.com/office/drawing/2014/main" id="{8F10405C-6C63-407E-0665-697D51F06D72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8772525" y="5110579"/>
            <a:ext cx="229235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1358042-CB42-39F0-6A04-A382CBEF7788}"/>
              </a:ext>
            </a:extLst>
          </p:cNvPr>
          <p:cNvCxnSpPr>
            <a:cxnSpLocks/>
          </p:cNvCxnSpPr>
          <p:nvPr userDrawn="1"/>
        </p:nvCxnSpPr>
        <p:spPr>
          <a:xfrm>
            <a:off x="8547237" y="4201036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29">
            <a:extLst>
              <a:ext uri="{FF2B5EF4-FFF2-40B4-BE49-F238E27FC236}">
                <a16:creationId xmlns:a16="http://schemas.microsoft.com/office/drawing/2014/main" id="{AB736FB3-1E84-076D-986C-E0478B505A1B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 rot="16200000">
            <a:off x="7557874" y="4955514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Text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979162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4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07" y="584200"/>
            <a:ext cx="9887490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9233F8-FB80-430E-11F9-D58FC66AB5FE}"/>
              </a:ext>
            </a:extLst>
          </p:cNvPr>
          <p:cNvCxnSpPr>
            <a:cxnSpLocks/>
          </p:cNvCxnSpPr>
          <p:nvPr userDrawn="1"/>
        </p:nvCxnSpPr>
        <p:spPr>
          <a:xfrm>
            <a:off x="721063" y="4055574"/>
            <a:ext cx="10404475" cy="0"/>
          </a:xfrm>
          <a:prstGeom prst="line">
            <a:avLst/>
          </a:prstGeom>
          <a:ln w="381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4CDE9001-2BFE-DC7E-3376-A5321A78950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041400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+mn-lt"/>
              </a:defRPr>
            </a:lvl1pPr>
          </a:lstStyle>
          <a:p>
            <a:pPr lvl="0" algn="ctr" defTabSz="914400"/>
            <a:endParaRPr lang="en-ID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220CFCED-1102-2362-47DC-164859E7300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471936" y="4531248"/>
            <a:ext cx="154558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</a:t>
            </a:r>
            <a:endParaRPr lang="en-ID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A0C1754-2516-594E-668C-3DC0D7EE3E4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471936" y="5110579"/>
            <a:ext cx="154558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AE8DE7-75E7-4F02-4247-F971195B925F}"/>
              </a:ext>
            </a:extLst>
          </p:cNvPr>
          <p:cNvCxnSpPr>
            <a:cxnSpLocks/>
          </p:cNvCxnSpPr>
          <p:nvPr userDrawn="1"/>
        </p:nvCxnSpPr>
        <p:spPr>
          <a:xfrm>
            <a:off x="1246648" y="4201036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523A7DD9-C0F9-8011-30C3-323E467C5B8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257285" y="4955514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Text</a:t>
            </a:r>
            <a:endParaRPr lang="en-ID"/>
          </a:p>
        </p:txBody>
      </p:sp>
      <p:sp>
        <p:nvSpPr>
          <p:cNvPr id="36" name="Text Placeholder 39">
            <a:extLst>
              <a:ext uri="{FF2B5EF4-FFF2-40B4-BE49-F238E27FC236}">
                <a16:creationId xmlns:a16="http://schemas.microsoft.com/office/drawing/2014/main" id="{8738AA9D-B5D1-E661-D46F-7AE3913D8C04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614044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+mn-lt"/>
              </a:defRPr>
            </a:lvl1pPr>
          </a:lstStyle>
          <a:p>
            <a:pPr lvl="0" algn="ctr" defTabSz="914400"/>
            <a:endParaRPr lang="en-ID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319EB4E9-F375-A264-51F4-9F8C9F360518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044580" y="2145226"/>
            <a:ext cx="154558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</a:t>
            </a:r>
            <a:endParaRPr lang="en-ID"/>
          </a:p>
        </p:txBody>
      </p:sp>
      <p:sp>
        <p:nvSpPr>
          <p:cNvPr id="41" name="Text Placeholder 29">
            <a:extLst>
              <a:ext uri="{FF2B5EF4-FFF2-40B4-BE49-F238E27FC236}">
                <a16:creationId xmlns:a16="http://schemas.microsoft.com/office/drawing/2014/main" id="{D01CDC55-2FCA-B4DB-8319-8DEB1BCEB1E5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044580" y="2724557"/>
            <a:ext cx="154558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D8A6B9E-77A7-E7B4-4FE3-44D4030416D8}"/>
              </a:ext>
            </a:extLst>
          </p:cNvPr>
          <p:cNvCxnSpPr>
            <a:cxnSpLocks/>
          </p:cNvCxnSpPr>
          <p:nvPr userDrawn="1"/>
        </p:nvCxnSpPr>
        <p:spPr>
          <a:xfrm>
            <a:off x="2819292" y="1815014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Placeholder 29">
            <a:extLst>
              <a:ext uri="{FF2B5EF4-FFF2-40B4-BE49-F238E27FC236}">
                <a16:creationId xmlns:a16="http://schemas.microsoft.com/office/drawing/2014/main" id="{6C4FF98D-7D78-6D09-0706-7E3E23B84D8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 rot="16200000">
            <a:off x="1829929" y="2569492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Text</a:t>
            </a:r>
            <a:endParaRPr lang="en-ID"/>
          </a:p>
        </p:txBody>
      </p:sp>
      <p:sp>
        <p:nvSpPr>
          <p:cNvPr id="56" name="Text Placeholder 39">
            <a:extLst>
              <a:ext uri="{FF2B5EF4-FFF2-40B4-BE49-F238E27FC236}">
                <a16:creationId xmlns:a16="http://schemas.microsoft.com/office/drawing/2014/main" id="{083F00A7-04DE-84D0-91B0-61BAF1EF3B64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4186688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+mn-lt"/>
              </a:defRPr>
            </a:lvl1pPr>
          </a:lstStyle>
          <a:p>
            <a:pPr lvl="0" algn="ctr" defTabSz="914400"/>
            <a:endParaRPr lang="en-ID"/>
          </a:p>
        </p:txBody>
      </p:sp>
      <p:sp>
        <p:nvSpPr>
          <p:cNvPr id="57" name="Text Placeholder 29">
            <a:extLst>
              <a:ext uri="{FF2B5EF4-FFF2-40B4-BE49-F238E27FC236}">
                <a16:creationId xmlns:a16="http://schemas.microsoft.com/office/drawing/2014/main" id="{83636FEA-A74C-BB27-67F7-9B6D3E3DC54D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617224" y="4531248"/>
            <a:ext cx="154558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</a:t>
            </a:r>
            <a:endParaRPr lang="en-ID"/>
          </a:p>
        </p:txBody>
      </p:sp>
      <p:sp>
        <p:nvSpPr>
          <p:cNvPr id="58" name="Text Placeholder 29">
            <a:extLst>
              <a:ext uri="{FF2B5EF4-FFF2-40B4-BE49-F238E27FC236}">
                <a16:creationId xmlns:a16="http://schemas.microsoft.com/office/drawing/2014/main" id="{F8F88145-1753-4141-BB07-5D36AFBC9BA2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617224" y="5110579"/>
            <a:ext cx="154558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7CC0F4E-63E2-9098-18AC-B866E95ED87A}"/>
              </a:ext>
            </a:extLst>
          </p:cNvPr>
          <p:cNvCxnSpPr>
            <a:cxnSpLocks/>
          </p:cNvCxnSpPr>
          <p:nvPr userDrawn="1"/>
        </p:nvCxnSpPr>
        <p:spPr>
          <a:xfrm>
            <a:off x="4391936" y="4201036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A38E980A-D97F-70C8-2EAA-E360966CD21F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 rot="16200000">
            <a:off x="3402573" y="4955514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Text</a:t>
            </a:r>
            <a:endParaRPr lang="en-ID"/>
          </a:p>
        </p:txBody>
      </p:sp>
      <p:sp>
        <p:nvSpPr>
          <p:cNvPr id="61" name="Text Placeholder 39">
            <a:extLst>
              <a:ext uri="{FF2B5EF4-FFF2-40B4-BE49-F238E27FC236}">
                <a16:creationId xmlns:a16="http://schemas.microsoft.com/office/drawing/2014/main" id="{1C980CF6-DE07-E961-5CB4-5BB0AE929806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5759332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+mn-lt"/>
              </a:defRPr>
            </a:lvl1pPr>
          </a:lstStyle>
          <a:p>
            <a:pPr lvl="0" algn="ctr" defTabSz="914400"/>
            <a:endParaRPr lang="en-ID"/>
          </a:p>
        </p:txBody>
      </p:sp>
      <p:sp>
        <p:nvSpPr>
          <p:cNvPr id="62" name="Text Placeholder 29">
            <a:extLst>
              <a:ext uri="{FF2B5EF4-FFF2-40B4-BE49-F238E27FC236}">
                <a16:creationId xmlns:a16="http://schemas.microsoft.com/office/drawing/2014/main" id="{2A969E6B-BB5F-35B0-3AC1-3A267C7BDCD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6189868" y="2145226"/>
            <a:ext cx="154558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</a:t>
            </a:r>
            <a:endParaRPr lang="en-ID"/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70CBB720-9C6C-B684-7805-CEB0CD039A9B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6189868" y="2724557"/>
            <a:ext cx="154558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C004362-FC43-176C-B5B9-DCD62CE171F0}"/>
              </a:ext>
            </a:extLst>
          </p:cNvPr>
          <p:cNvCxnSpPr>
            <a:cxnSpLocks/>
          </p:cNvCxnSpPr>
          <p:nvPr userDrawn="1"/>
        </p:nvCxnSpPr>
        <p:spPr>
          <a:xfrm>
            <a:off x="5964580" y="1815014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Placeholder 29">
            <a:extLst>
              <a:ext uri="{FF2B5EF4-FFF2-40B4-BE49-F238E27FC236}">
                <a16:creationId xmlns:a16="http://schemas.microsoft.com/office/drawing/2014/main" id="{AF8E2EF6-C61A-6777-E2D6-1FEFFADA84CC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 rot="16200000">
            <a:off x="4975217" y="2569492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Text</a:t>
            </a:r>
            <a:endParaRPr lang="en-ID"/>
          </a:p>
        </p:txBody>
      </p:sp>
      <p:sp>
        <p:nvSpPr>
          <p:cNvPr id="66" name="Text Placeholder 39">
            <a:extLst>
              <a:ext uri="{FF2B5EF4-FFF2-40B4-BE49-F238E27FC236}">
                <a16:creationId xmlns:a16="http://schemas.microsoft.com/office/drawing/2014/main" id="{4361108A-4725-DEFD-443F-260BC03C92B6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7331976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+mn-lt"/>
              </a:defRPr>
            </a:lvl1pPr>
          </a:lstStyle>
          <a:p>
            <a:pPr lvl="0" algn="ctr" defTabSz="914400"/>
            <a:endParaRPr lang="en-ID"/>
          </a:p>
        </p:txBody>
      </p:sp>
      <p:sp>
        <p:nvSpPr>
          <p:cNvPr id="67" name="Text Placeholder 29">
            <a:extLst>
              <a:ext uri="{FF2B5EF4-FFF2-40B4-BE49-F238E27FC236}">
                <a16:creationId xmlns:a16="http://schemas.microsoft.com/office/drawing/2014/main" id="{4B826B9E-2A30-C8BE-CF00-F78B3F572CF4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7762512" y="4531248"/>
            <a:ext cx="154558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</a:t>
            </a:r>
            <a:endParaRPr lang="en-ID"/>
          </a:p>
        </p:txBody>
      </p:sp>
      <p:sp>
        <p:nvSpPr>
          <p:cNvPr id="68" name="Text Placeholder 29">
            <a:extLst>
              <a:ext uri="{FF2B5EF4-FFF2-40B4-BE49-F238E27FC236}">
                <a16:creationId xmlns:a16="http://schemas.microsoft.com/office/drawing/2014/main" id="{62BBD775-ADAB-33FF-5219-8D2DCBA6FF2E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7762512" y="5110579"/>
            <a:ext cx="154558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BD19F8A-A6B7-149F-9E49-59D0A8B4A474}"/>
              </a:ext>
            </a:extLst>
          </p:cNvPr>
          <p:cNvCxnSpPr>
            <a:cxnSpLocks/>
          </p:cNvCxnSpPr>
          <p:nvPr userDrawn="1"/>
        </p:nvCxnSpPr>
        <p:spPr>
          <a:xfrm>
            <a:off x="7537224" y="4201036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 Placeholder 29">
            <a:extLst>
              <a:ext uri="{FF2B5EF4-FFF2-40B4-BE49-F238E27FC236}">
                <a16:creationId xmlns:a16="http://schemas.microsoft.com/office/drawing/2014/main" id="{B6F9F172-58EC-8DB2-1BF8-8545A83F5248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 rot="16200000">
            <a:off x="6547861" y="4955514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Text</a:t>
            </a:r>
            <a:endParaRPr lang="en-ID"/>
          </a:p>
        </p:txBody>
      </p:sp>
      <p:sp>
        <p:nvSpPr>
          <p:cNvPr id="71" name="Text Placeholder 39">
            <a:extLst>
              <a:ext uri="{FF2B5EF4-FFF2-40B4-BE49-F238E27FC236}">
                <a16:creationId xmlns:a16="http://schemas.microsoft.com/office/drawing/2014/main" id="{3F98A24E-C2F0-0D57-5789-3C4C93AD4149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8904620" y="3848100"/>
            <a:ext cx="403472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+mn-lt"/>
              </a:defRPr>
            </a:lvl1pPr>
          </a:lstStyle>
          <a:p>
            <a:pPr lvl="0" algn="ctr" defTabSz="914400"/>
            <a:endParaRPr lang="en-ID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B0FF3B9D-E9A5-B5B4-FC3A-0162D33B2C93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9335156" y="2145226"/>
            <a:ext cx="154558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</a:t>
            </a:r>
            <a:endParaRPr lang="en-ID"/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9F4160D9-95CA-4A18-3961-7B5302D779E4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>
          <a:xfrm>
            <a:off x="9335156" y="2724557"/>
            <a:ext cx="154558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99BEF4B-C852-BD85-DB48-FEE520925320}"/>
              </a:ext>
            </a:extLst>
          </p:cNvPr>
          <p:cNvCxnSpPr>
            <a:cxnSpLocks/>
          </p:cNvCxnSpPr>
          <p:nvPr userDrawn="1"/>
        </p:nvCxnSpPr>
        <p:spPr>
          <a:xfrm>
            <a:off x="9109868" y="1815014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E8C5CD7A-4162-A0D6-A379-ACB0B83E20B7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 rot="16200000">
            <a:off x="8120505" y="2569492"/>
            <a:ext cx="1472980" cy="325658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Text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759604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5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07" y="584200"/>
            <a:ext cx="9887490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4CDE9001-2BFE-DC7E-3376-A5321A78950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4538169" y="3491375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+mn-lt"/>
              </a:defRPr>
            </a:lvl1pPr>
          </a:lstStyle>
          <a:p>
            <a:pPr lvl="0" algn="ctr" defTabSz="914400"/>
            <a:endParaRPr lang="en-ID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220CFCED-1102-2362-47DC-164859E7300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42381" y="1861904"/>
            <a:ext cx="3206743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</a:t>
            </a:r>
            <a:endParaRPr lang="en-ID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A0C1754-2516-594E-668C-3DC0D7EE3E4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42381" y="2441235"/>
            <a:ext cx="3206743" cy="8448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523A7DD9-C0F9-8011-30C3-323E467C5B8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121479" y="3737055"/>
            <a:ext cx="1013378" cy="54966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Text</a:t>
            </a:r>
            <a:endParaRPr lang="en-ID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E9CF1C14-210B-3036-9DF5-67882AC7650B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7153791" y="3491375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+mn-lt"/>
              </a:defRPr>
            </a:lvl1pPr>
          </a:lstStyle>
          <a:p>
            <a:pPr lvl="0" algn="ctr" defTabSz="914400"/>
            <a:endParaRPr lang="en-ID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7665C342-4CCB-3763-A555-74A520310A89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721293" y="1861904"/>
            <a:ext cx="3206743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</a:t>
            </a:r>
            <a:endParaRPr lang="en-ID"/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42782480-C89D-6947-8E08-1B55E953802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721293" y="2441235"/>
            <a:ext cx="3206743" cy="8448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35" name="Text Placeholder 29">
            <a:extLst>
              <a:ext uri="{FF2B5EF4-FFF2-40B4-BE49-F238E27FC236}">
                <a16:creationId xmlns:a16="http://schemas.microsoft.com/office/drawing/2014/main" id="{688FAA17-CBEB-FBA3-2CA3-39DD5423E01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737102" y="3737055"/>
            <a:ext cx="1013378" cy="54966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Text</a:t>
            </a:r>
            <a:endParaRPr lang="en-ID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F9766493-783D-E1C6-82E2-DDBEC4B17C8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332609" y="4811473"/>
            <a:ext cx="3206743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</a:t>
            </a:r>
            <a:endParaRPr lang="en-ID"/>
          </a:p>
        </p:txBody>
      </p:sp>
      <p:sp>
        <p:nvSpPr>
          <p:cNvPr id="29" name="Text Placeholder 29">
            <a:extLst>
              <a:ext uri="{FF2B5EF4-FFF2-40B4-BE49-F238E27FC236}">
                <a16:creationId xmlns:a16="http://schemas.microsoft.com/office/drawing/2014/main" id="{378D5432-DB0A-21D0-BE1A-E9C22965727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332609" y="5390804"/>
            <a:ext cx="3206743" cy="8448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B2333B0A-C67D-B13E-0D9C-4133E323674C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842106" y="4355917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+mn-lt"/>
              </a:defRPr>
            </a:lvl1pPr>
          </a:lstStyle>
          <a:p>
            <a:pPr lvl="0" algn="ctr" defTabSz="914400"/>
            <a:endParaRPr lang="en-ID"/>
          </a:p>
        </p:txBody>
      </p:sp>
      <p:sp>
        <p:nvSpPr>
          <p:cNvPr id="36" name="Text Placeholder 29">
            <a:extLst>
              <a:ext uri="{FF2B5EF4-FFF2-40B4-BE49-F238E27FC236}">
                <a16:creationId xmlns:a16="http://schemas.microsoft.com/office/drawing/2014/main" id="{6DBDC8DD-0515-CDB5-2063-5F285554243C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429291" y="3737055"/>
            <a:ext cx="1013378" cy="54966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Text</a:t>
            </a:r>
            <a:endParaRPr lang="en-ID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B5A7048-D50B-E276-5E64-73BACD9DBC6F}"/>
              </a:ext>
            </a:extLst>
          </p:cNvPr>
          <p:cNvGrpSpPr/>
          <p:nvPr userDrawn="1"/>
        </p:nvGrpSpPr>
        <p:grpSpPr>
          <a:xfrm>
            <a:off x="3974263" y="3357980"/>
            <a:ext cx="3923434" cy="1307812"/>
            <a:chOff x="4134283" y="2771991"/>
            <a:chExt cx="3923434" cy="130781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2ADC8C4-AED3-F19D-5D3F-401ED7DC5CD6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68888"/>
              <a:chExt cx="3923434" cy="1307812"/>
            </a:xfrm>
          </p:grpSpPr>
          <p:sp>
            <p:nvSpPr>
              <p:cNvPr id="15" name="Arc 47">
                <a:extLst>
                  <a:ext uri="{FF2B5EF4-FFF2-40B4-BE49-F238E27FC236}">
                    <a16:creationId xmlns:a16="http://schemas.microsoft.com/office/drawing/2014/main" id="{986042BA-6AF4-D717-7AED-61ECAB149F46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+mn-lt"/>
                </a:endParaRPr>
              </a:p>
            </p:txBody>
          </p:sp>
          <p:sp>
            <p:nvSpPr>
              <p:cNvPr id="16" name="Arc 48">
                <a:extLst>
                  <a:ext uri="{FF2B5EF4-FFF2-40B4-BE49-F238E27FC236}">
                    <a16:creationId xmlns:a16="http://schemas.microsoft.com/office/drawing/2014/main" id="{1198BED1-F7D1-65FE-A885-037FBA91978B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+mn-lt"/>
                </a:endParaRPr>
              </a:p>
            </p:txBody>
          </p:sp>
          <p:sp>
            <p:nvSpPr>
              <p:cNvPr id="17" name="Arc 49">
                <a:extLst>
                  <a:ext uri="{FF2B5EF4-FFF2-40B4-BE49-F238E27FC236}">
                    <a16:creationId xmlns:a16="http://schemas.microsoft.com/office/drawing/2014/main" id="{66A07594-E743-F7CF-163C-CEF5C6F1986C}"/>
                  </a:ext>
                </a:extLst>
              </p:cNvPr>
              <p:cNvSpPr/>
              <p:nvPr userDrawn="1"/>
            </p:nvSpPr>
            <p:spPr>
              <a:xfrm>
                <a:off x="6749906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+mn-lt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9E50480-6062-2A51-C0AE-9EEE704D3214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75094"/>
              <a:chExt cx="3923434" cy="1307812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975B6218-D178-E779-EC94-0AE09DEA855B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+mn-lt"/>
                </a:endParaRPr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3215AD01-A07E-7C9F-C68B-6B137BF36AA2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+mn-lt"/>
                </a:endParaRPr>
              </a:p>
            </p:txBody>
          </p:sp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02325CDF-D165-81E7-89F2-182E853327B5}"/>
                  </a:ext>
                </a:extLst>
              </p:cNvPr>
              <p:cNvSpPr/>
              <p:nvPr userDrawn="1"/>
            </p:nvSpPr>
            <p:spPr>
              <a:xfrm>
                <a:off x="6749906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551690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6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07" y="584200"/>
            <a:ext cx="9887490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4CDE9001-2BFE-DC7E-3376-A5321A78950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873363" y="3496572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ctr" defTabSz="914400"/>
            <a:endParaRPr lang="en-ID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220CFCED-1102-2362-47DC-164859E7300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42542" y="3218768"/>
            <a:ext cx="229235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</a:t>
            </a:r>
            <a:endParaRPr lang="en-ID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A0C1754-2516-594E-668C-3DC0D7EE3E4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42542" y="3798099"/>
            <a:ext cx="229235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523A7DD9-C0F9-8011-30C3-323E467C5B8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467764" y="3736486"/>
            <a:ext cx="1015200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Text</a:t>
            </a:r>
            <a:endParaRPr lang="en-ID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E9CF1C14-210B-3036-9DF5-67882AC7650B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502841" y="3496572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ctr" defTabSz="914400"/>
            <a:endParaRPr lang="en-ID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7665C342-4CCB-3763-A555-74A520310A89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266698" y="1757346"/>
            <a:ext cx="2642316" cy="50733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</a:t>
            </a:r>
            <a:endParaRPr lang="en-ID"/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42782480-C89D-6947-8E08-1B55E953802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266698" y="2336677"/>
            <a:ext cx="2642316" cy="838725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35" name="Text Placeholder 29">
            <a:extLst>
              <a:ext uri="{FF2B5EF4-FFF2-40B4-BE49-F238E27FC236}">
                <a16:creationId xmlns:a16="http://schemas.microsoft.com/office/drawing/2014/main" id="{688FAA17-CBEB-FBA3-2CA3-39DD5423E01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080576" y="3736486"/>
            <a:ext cx="1015200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Text</a:t>
            </a:r>
            <a:endParaRPr lang="en-ID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F9766493-783D-E1C6-82E2-DDBEC4B17C8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978492" y="4796683"/>
            <a:ext cx="2642316" cy="50733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</a:t>
            </a:r>
            <a:endParaRPr lang="en-ID"/>
          </a:p>
        </p:txBody>
      </p:sp>
      <p:sp>
        <p:nvSpPr>
          <p:cNvPr id="29" name="Text Placeholder 29">
            <a:extLst>
              <a:ext uri="{FF2B5EF4-FFF2-40B4-BE49-F238E27FC236}">
                <a16:creationId xmlns:a16="http://schemas.microsoft.com/office/drawing/2014/main" id="{378D5432-DB0A-21D0-BE1A-E9C22965727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978492" y="5376014"/>
            <a:ext cx="2642316" cy="838725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B2333B0A-C67D-B13E-0D9C-4133E323674C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208487" y="4355917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ctr" defTabSz="914400"/>
            <a:endParaRPr lang="en-ID"/>
          </a:p>
        </p:txBody>
      </p:sp>
      <p:sp>
        <p:nvSpPr>
          <p:cNvPr id="36" name="Text Placeholder 29">
            <a:extLst>
              <a:ext uri="{FF2B5EF4-FFF2-40B4-BE49-F238E27FC236}">
                <a16:creationId xmlns:a16="http://schemas.microsoft.com/office/drawing/2014/main" id="{6DBDC8DD-0515-CDB5-2063-5F285554243C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774170" y="3736486"/>
            <a:ext cx="1015200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Text</a:t>
            </a:r>
            <a:endParaRPr lang="en-ID"/>
          </a:p>
        </p:txBody>
      </p:sp>
      <p:sp>
        <p:nvSpPr>
          <p:cNvPr id="32" name="Text Placeholder 29">
            <a:extLst>
              <a:ext uri="{FF2B5EF4-FFF2-40B4-BE49-F238E27FC236}">
                <a16:creationId xmlns:a16="http://schemas.microsoft.com/office/drawing/2014/main" id="{E4A10460-AAA3-75F4-08DB-EA1A7285EE37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729156" y="3218768"/>
            <a:ext cx="229235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</a:t>
            </a:r>
            <a:endParaRPr lang="en-ID"/>
          </a:p>
        </p:txBody>
      </p:sp>
      <p:sp>
        <p:nvSpPr>
          <p:cNvPr id="33" name="Text Placeholder 29">
            <a:extLst>
              <a:ext uri="{FF2B5EF4-FFF2-40B4-BE49-F238E27FC236}">
                <a16:creationId xmlns:a16="http://schemas.microsoft.com/office/drawing/2014/main" id="{599DF0B8-6317-2C1C-FF92-82D8E4568E0A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729156" y="3798099"/>
            <a:ext cx="229235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2AB0158A-C062-A471-A6BC-DA5CC26BF31F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7827614" y="4355917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ctr" defTabSz="914400"/>
            <a:endParaRPr lang="en-ID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DA84726B-856E-619A-A121-C00FACEED2F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386982" y="3736486"/>
            <a:ext cx="1015200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Text</a:t>
            </a:r>
            <a:endParaRPr lang="en-ID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7CCB162-EC94-78DA-B0D3-5BA3F7F69628}"/>
              </a:ext>
            </a:extLst>
          </p:cNvPr>
          <p:cNvGrpSpPr/>
          <p:nvPr userDrawn="1"/>
        </p:nvGrpSpPr>
        <p:grpSpPr>
          <a:xfrm>
            <a:off x="3319247" y="3357980"/>
            <a:ext cx="5231244" cy="1307812"/>
            <a:chOff x="4134283" y="3357980"/>
            <a:chExt cx="5231244" cy="130781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0C8D40C-57F8-3834-6639-34747BBE386A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68888"/>
              <a:chExt cx="2615622" cy="1307812"/>
            </a:xfrm>
          </p:grpSpPr>
          <p:sp>
            <p:nvSpPr>
              <p:cNvPr id="20" name="Arc 47">
                <a:extLst>
                  <a:ext uri="{FF2B5EF4-FFF2-40B4-BE49-F238E27FC236}">
                    <a16:creationId xmlns:a16="http://schemas.microsoft.com/office/drawing/2014/main" id="{34E5F0FF-91A8-C2BE-EECE-79AAD5D5A321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+mn-lt"/>
                </a:endParaRPr>
              </a:p>
            </p:txBody>
          </p:sp>
          <p:sp>
            <p:nvSpPr>
              <p:cNvPr id="21" name="Arc 48">
                <a:extLst>
                  <a:ext uri="{FF2B5EF4-FFF2-40B4-BE49-F238E27FC236}">
                    <a16:creationId xmlns:a16="http://schemas.microsoft.com/office/drawing/2014/main" id="{0BCF961E-278D-1FFD-814E-DC84B908B6BB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+mn-lt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65245B5-A030-EBC0-C325-ED7EAEF92136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68888"/>
              <a:chExt cx="2615622" cy="1307812"/>
            </a:xfrm>
          </p:grpSpPr>
          <p:sp>
            <p:nvSpPr>
              <p:cNvPr id="17" name="Arc 47">
                <a:extLst>
                  <a:ext uri="{FF2B5EF4-FFF2-40B4-BE49-F238E27FC236}">
                    <a16:creationId xmlns:a16="http://schemas.microsoft.com/office/drawing/2014/main" id="{884399FC-4336-C29E-B230-9A8DFE9E98B0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+mn-lt"/>
                </a:endParaRPr>
              </a:p>
            </p:txBody>
          </p:sp>
          <p:sp>
            <p:nvSpPr>
              <p:cNvPr id="18" name="Arc 48">
                <a:extLst>
                  <a:ext uri="{FF2B5EF4-FFF2-40B4-BE49-F238E27FC236}">
                    <a16:creationId xmlns:a16="http://schemas.microsoft.com/office/drawing/2014/main" id="{178094A0-A75E-DB38-8B32-9569739CF7D3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+mn-lt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CD68623-7E3C-D559-49E0-DEEBA30CB7CA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75094"/>
              <a:chExt cx="2615622" cy="1307812"/>
            </a:xfrm>
          </p:grpSpPr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65BFEB18-1A35-EC5F-F50E-332E2ACE12DC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+mn-lt"/>
                </a:endParaRPr>
              </a:p>
            </p:txBody>
          </p:sp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A2D99465-7171-050A-9F88-A309C508E7B9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+mn-lt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404997D-A1AB-DF72-B775-7317FDAD16E2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75094"/>
              <a:chExt cx="2615622" cy="1307812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F6D503B9-D6B4-761A-258D-6EAE9440FE53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+mn-lt"/>
                </a:endParaRPr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4913DA5B-33DD-40A5-BA47-470427FA5751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26500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7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07" y="584200"/>
            <a:ext cx="9887490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4CDE9001-2BFE-DC7E-3376-A5321A78950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14703" y="3496571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+mn-lt"/>
              </a:defRPr>
            </a:lvl1pPr>
          </a:lstStyle>
          <a:p>
            <a:pPr lvl="0" algn="ctr" defTabSz="914400"/>
            <a:endParaRPr lang="en-ID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220CFCED-1102-2362-47DC-164859E7300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257291" y="1711907"/>
            <a:ext cx="206280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4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</a:t>
            </a:r>
            <a:endParaRPr lang="en-ID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A0C1754-2516-594E-668C-3DC0D7EE3E4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257291" y="2291238"/>
            <a:ext cx="206280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523A7DD9-C0F9-8011-30C3-323E467C5B8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813605" y="3751749"/>
            <a:ext cx="1015200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Text</a:t>
            </a:r>
            <a:endParaRPr lang="en-ID"/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62CC70E6-A404-7511-9BE1-3343D51E6C20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539608" y="4351248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+mn-lt"/>
              </a:defRPr>
            </a:lvl1pPr>
          </a:lstStyle>
          <a:p>
            <a:pPr lvl="0" algn="ctr" defTabSz="914400"/>
            <a:endParaRPr lang="en-ID"/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D97195B5-32EB-A3AD-2954-5FD3D1CFB87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596768" y="4772313"/>
            <a:ext cx="206280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4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</a:t>
            </a:r>
            <a:endParaRPr lang="en-ID"/>
          </a:p>
        </p:txBody>
      </p: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AA2E9FE1-AC1C-8B0F-03CB-2D268D863949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596768" y="5351644"/>
            <a:ext cx="206280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598109B0-5D70-7BF3-D7DD-09335F66343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121564" y="3751749"/>
            <a:ext cx="1015200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Text</a:t>
            </a:r>
            <a:endParaRPr lang="en-ID"/>
          </a:p>
        </p:txBody>
      </p:sp>
      <p:sp>
        <p:nvSpPr>
          <p:cNvPr id="25" name="Text Placeholder 39">
            <a:extLst>
              <a:ext uri="{FF2B5EF4-FFF2-40B4-BE49-F238E27FC236}">
                <a16:creationId xmlns:a16="http://schemas.microsoft.com/office/drawing/2014/main" id="{111BA7C4-4F03-ED6B-DF53-D39BF2377770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5837286" y="3496571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+mn-lt"/>
              </a:defRPr>
            </a:lvl1pPr>
          </a:lstStyle>
          <a:p>
            <a:pPr lvl="0" algn="ctr" defTabSz="914400"/>
            <a:endParaRPr lang="en-ID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BC773118-8422-1E23-C40F-54D9D49BE684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891119" y="1711907"/>
            <a:ext cx="206280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4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</a:t>
            </a:r>
            <a:endParaRPr lang="en-ID"/>
          </a:p>
        </p:txBody>
      </p:sp>
      <p:sp>
        <p:nvSpPr>
          <p:cNvPr id="39" name="Text Placeholder 29">
            <a:extLst>
              <a:ext uri="{FF2B5EF4-FFF2-40B4-BE49-F238E27FC236}">
                <a16:creationId xmlns:a16="http://schemas.microsoft.com/office/drawing/2014/main" id="{65EDAE88-2BA6-B822-2187-A611D84C71C8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891119" y="2291238"/>
            <a:ext cx="206280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45" name="Text Placeholder 29">
            <a:extLst>
              <a:ext uri="{FF2B5EF4-FFF2-40B4-BE49-F238E27FC236}">
                <a16:creationId xmlns:a16="http://schemas.microsoft.com/office/drawing/2014/main" id="{10E4AB2D-4CAD-7FD1-5BFB-C4018C77DE4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429523" y="3751749"/>
            <a:ext cx="1015200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Text</a:t>
            </a:r>
            <a:endParaRPr lang="en-ID"/>
          </a:p>
        </p:txBody>
      </p:sp>
      <p:sp>
        <p:nvSpPr>
          <p:cNvPr id="46" name="Text Placeholder 39">
            <a:extLst>
              <a:ext uri="{FF2B5EF4-FFF2-40B4-BE49-F238E27FC236}">
                <a16:creationId xmlns:a16="http://schemas.microsoft.com/office/drawing/2014/main" id="{9710F7E5-7B54-E3FB-92E0-A9DF00EDE9AC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7158647" y="4351248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+mn-lt"/>
              </a:defRPr>
            </a:lvl1pPr>
          </a:lstStyle>
          <a:p>
            <a:pPr lvl="0" algn="ctr" defTabSz="914400"/>
            <a:endParaRPr lang="en-ID"/>
          </a:p>
        </p:txBody>
      </p:sp>
      <p:sp>
        <p:nvSpPr>
          <p:cNvPr id="47" name="Text Placeholder 29">
            <a:extLst>
              <a:ext uri="{FF2B5EF4-FFF2-40B4-BE49-F238E27FC236}">
                <a16:creationId xmlns:a16="http://schemas.microsoft.com/office/drawing/2014/main" id="{2907DB3D-2B69-E237-8338-368AE3C8E131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6242087" y="4772313"/>
            <a:ext cx="206280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4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</a:t>
            </a:r>
            <a:endParaRPr lang="en-ID"/>
          </a:p>
        </p:txBody>
      </p:sp>
      <p:sp>
        <p:nvSpPr>
          <p:cNvPr id="48" name="Text Placeholder 29">
            <a:extLst>
              <a:ext uri="{FF2B5EF4-FFF2-40B4-BE49-F238E27FC236}">
                <a16:creationId xmlns:a16="http://schemas.microsoft.com/office/drawing/2014/main" id="{9F1F84CD-5412-F357-81AC-9B8B5B1A7F58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6242087" y="5351644"/>
            <a:ext cx="206280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50" name="Text Placeholder 29">
            <a:extLst>
              <a:ext uri="{FF2B5EF4-FFF2-40B4-BE49-F238E27FC236}">
                <a16:creationId xmlns:a16="http://schemas.microsoft.com/office/drawing/2014/main" id="{65A3D2C8-889B-01C5-7D8C-97BD1B272C6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737482" y="3751749"/>
            <a:ext cx="1015200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Text</a:t>
            </a:r>
            <a:endParaRPr lang="en-ID"/>
          </a:p>
        </p:txBody>
      </p:sp>
      <p:sp>
        <p:nvSpPr>
          <p:cNvPr id="51" name="Text Placeholder 39">
            <a:extLst>
              <a:ext uri="{FF2B5EF4-FFF2-40B4-BE49-F238E27FC236}">
                <a16:creationId xmlns:a16="http://schemas.microsoft.com/office/drawing/2014/main" id="{9D09C73E-BF12-DCB6-8B09-3D6FAFFBE287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8459869" y="3496571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+mn-lt"/>
              </a:defRPr>
            </a:lvl1pPr>
          </a:lstStyle>
          <a:p>
            <a:pPr lvl="0" algn="ctr" defTabSz="914400"/>
            <a:endParaRPr lang="en-ID"/>
          </a:p>
        </p:txBody>
      </p:sp>
      <p:sp>
        <p:nvSpPr>
          <p:cNvPr id="52" name="Text Placeholder 29">
            <a:extLst>
              <a:ext uri="{FF2B5EF4-FFF2-40B4-BE49-F238E27FC236}">
                <a16:creationId xmlns:a16="http://schemas.microsoft.com/office/drawing/2014/main" id="{591DC484-B7DD-3074-21D1-3778747EC0B3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7524947" y="1720151"/>
            <a:ext cx="206280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4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</a:t>
            </a:r>
            <a:endParaRPr lang="en-ID"/>
          </a:p>
        </p:txBody>
      </p:sp>
      <p:sp>
        <p:nvSpPr>
          <p:cNvPr id="53" name="Text Placeholder 29">
            <a:extLst>
              <a:ext uri="{FF2B5EF4-FFF2-40B4-BE49-F238E27FC236}">
                <a16:creationId xmlns:a16="http://schemas.microsoft.com/office/drawing/2014/main" id="{8F10405C-6C63-407E-0665-697D51F06D72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7524947" y="2299482"/>
            <a:ext cx="206280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55" name="Text Placeholder 29">
            <a:extLst>
              <a:ext uri="{FF2B5EF4-FFF2-40B4-BE49-F238E27FC236}">
                <a16:creationId xmlns:a16="http://schemas.microsoft.com/office/drawing/2014/main" id="{AB736FB3-1E84-076D-986C-E0478B505A1B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045441" y="3751749"/>
            <a:ext cx="1015200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Text</a:t>
            </a:r>
            <a:endParaRPr lang="en-ID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FC5BDDF-B44E-4697-72D2-5D75D67380E8}"/>
              </a:ext>
            </a:extLst>
          </p:cNvPr>
          <p:cNvGrpSpPr/>
          <p:nvPr userDrawn="1"/>
        </p:nvGrpSpPr>
        <p:grpSpPr>
          <a:xfrm>
            <a:off x="2667892" y="3357980"/>
            <a:ext cx="6539055" cy="1307812"/>
            <a:chOff x="3480378" y="3357980"/>
            <a:chExt cx="6539055" cy="1307812"/>
          </a:xfrm>
        </p:grpSpPr>
        <p:sp>
          <p:nvSpPr>
            <p:cNvPr id="7" name="Arc 47">
              <a:extLst>
                <a:ext uri="{FF2B5EF4-FFF2-40B4-BE49-F238E27FC236}">
                  <a16:creationId xmlns:a16="http://schemas.microsoft.com/office/drawing/2014/main" id="{0BA050EE-725E-696E-BB2C-6EA9D3E97823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latin typeface="+mn-lt"/>
              </a:endParaRPr>
            </a:p>
          </p:txBody>
        </p:sp>
        <p:sp>
          <p:nvSpPr>
            <p:cNvPr id="8" name="Arc 47">
              <a:extLst>
                <a:ext uri="{FF2B5EF4-FFF2-40B4-BE49-F238E27FC236}">
                  <a16:creationId xmlns:a16="http://schemas.microsoft.com/office/drawing/2014/main" id="{BCA34499-99ED-BC43-4118-1A9CC6F1143B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latin typeface="+mn-lt"/>
              </a:endParaRPr>
            </a:p>
          </p:txBody>
        </p:sp>
        <p:sp>
          <p:nvSpPr>
            <p:cNvPr id="10" name="Arc 48">
              <a:extLst>
                <a:ext uri="{FF2B5EF4-FFF2-40B4-BE49-F238E27FC236}">
                  <a16:creationId xmlns:a16="http://schemas.microsoft.com/office/drawing/2014/main" id="{56E05A6D-3B23-98D5-8FD3-2154383DFA4E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latin typeface="+mn-lt"/>
              </a:endParaRPr>
            </a:p>
          </p:txBody>
        </p:sp>
        <p:sp>
          <p:nvSpPr>
            <p:cNvPr id="11" name="Arc 47">
              <a:extLst>
                <a:ext uri="{FF2B5EF4-FFF2-40B4-BE49-F238E27FC236}">
                  <a16:creationId xmlns:a16="http://schemas.microsoft.com/office/drawing/2014/main" id="{DCF43937-3269-04C3-5B95-198BC2513BE3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latin typeface="+mn-lt"/>
              </a:endParaRPr>
            </a:p>
          </p:txBody>
        </p:sp>
        <p:sp>
          <p:nvSpPr>
            <p:cNvPr id="12" name="Arc 48">
              <a:extLst>
                <a:ext uri="{FF2B5EF4-FFF2-40B4-BE49-F238E27FC236}">
                  <a16:creationId xmlns:a16="http://schemas.microsoft.com/office/drawing/2014/main" id="{3158D5CA-0575-06A0-DFB1-C84EB494BF48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latin typeface="+mn-lt"/>
              </a:endParaRP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38539F59-7DBE-09FA-2224-95CEDB6A0713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latin typeface="+mn-lt"/>
              </a:endParaRPr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141DA3FF-8B95-6AFD-8D36-7C325910B7D5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latin typeface="+mn-lt"/>
              </a:endParaRPr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88715D1B-77B6-C3AE-19B7-B1B43A772039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latin typeface="+mn-lt"/>
              </a:endParaRPr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8F6EF26C-6E28-D9A6-7A9B-06F6B826F917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latin typeface="+mn-lt"/>
              </a:endParaRPr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12BFCAEE-B63B-8000-B738-A038371636F8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5146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8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07" y="584200"/>
            <a:ext cx="9887490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4CDE9001-2BFE-DC7E-3376-A5321A78950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2563464" y="3492673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+mn-lt"/>
              </a:defRPr>
            </a:lvl1pPr>
          </a:lstStyle>
          <a:p>
            <a:pPr lvl="0" algn="ctr" defTabSz="914400"/>
            <a:endParaRPr lang="en-ID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220CFCED-1102-2362-47DC-164859E7300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902633" y="1715115"/>
            <a:ext cx="154558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4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</a:t>
            </a:r>
            <a:endParaRPr lang="en-ID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A0C1754-2516-594E-668C-3DC0D7EE3E4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902633" y="2294446"/>
            <a:ext cx="154558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523A7DD9-C0F9-8011-30C3-323E467C5B8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168917" y="3736486"/>
            <a:ext cx="1015200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Text</a:t>
            </a:r>
            <a:endParaRPr lang="en-ID"/>
          </a:p>
        </p:txBody>
      </p:sp>
      <p:sp>
        <p:nvSpPr>
          <p:cNvPr id="36" name="Text Placeholder 39">
            <a:extLst>
              <a:ext uri="{FF2B5EF4-FFF2-40B4-BE49-F238E27FC236}">
                <a16:creationId xmlns:a16="http://schemas.microsoft.com/office/drawing/2014/main" id="{8738AA9D-B5D1-E661-D46F-7AE3913D8C04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874990" y="4355917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+mn-lt"/>
              </a:defRPr>
            </a:lvl1pPr>
          </a:lstStyle>
          <a:p>
            <a:pPr lvl="0" algn="ctr" defTabSz="914400"/>
            <a:endParaRPr lang="en-ID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319EB4E9-F375-A264-51F4-9F8C9F360518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207910" y="4852538"/>
            <a:ext cx="154558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4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</a:t>
            </a:r>
            <a:endParaRPr lang="en-ID"/>
          </a:p>
        </p:txBody>
      </p:sp>
      <p:sp>
        <p:nvSpPr>
          <p:cNvPr id="41" name="Text Placeholder 29">
            <a:extLst>
              <a:ext uri="{FF2B5EF4-FFF2-40B4-BE49-F238E27FC236}">
                <a16:creationId xmlns:a16="http://schemas.microsoft.com/office/drawing/2014/main" id="{D01CDC55-2FCA-B4DB-8319-8DEB1BCEB1E5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207910" y="5431869"/>
            <a:ext cx="154558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43" name="Text Placeholder 29">
            <a:extLst>
              <a:ext uri="{FF2B5EF4-FFF2-40B4-BE49-F238E27FC236}">
                <a16:creationId xmlns:a16="http://schemas.microsoft.com/office/drawing/2014/main" id="{6C4FF98D-7D78-6D09-0706-7E3E23B84D8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3473613" y="3736486"/>
            <a:ext cx="1015200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Text</a:t>
            </a:r>
            <a:endParaRPr lang="en-ID"/>
          </a:p>
        </p:txBody>
      </p:sp>
      <p:sp>
        <p:nvSpPr>
          <p:cNvPr id="56" name="Text Placeholder 39">
            <a:extLst>
              <a:ext uri="{FF2B5EF4-FFF2-40B4-BE49-F238E27FC236}">
                <a16:creationId xmlns:a16="http://schemas.microsoft.com/office/drawing/2014/main" id="{083F00A7-04DE-84D0-91B0-61BAF1EF3B64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5186516" y="3492673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+mn-lt"/>
              </a:defRPr>
            </a:lvl1pPr>
          </a:lstStyle>
          <a:p>
            <a:pPr lvl="0" algn="ctr" defTabSz="914400"/>
            <a:endParaRPr lang="en-ID"/>
          </a:p>
        </p:txBody>
      </p:sp>
      <p:sp>
        <p:nvSpPr>
          <p:cNvPr id="57" name="Text Placeholder 29">
            <a:extLst>
              <a:ext uri="{FF2B5EF4-FFF2-40B4-BE49-F238E27FC236}">
                <a16:creationId xmlns:a16="http://schemas.microsoft.com/office/drawing/2014/main" id="{83636FEA-A74C-BB27-67F7-9B6D3E3DC54D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13187" y="1684943"/>
            <a:ext cx="154558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4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</a:t>
            </a:r>
            <a:endParaRPr lang="en-ID"/>
          </a:p>
        </p:txBody>
      </p:sp>
      <p:sp>
        <p:nvSpPr>
          <p:cNvPr id="58" name="Text Placeholder 29">
            <a:extLst>
              <a:ext uri="{FF2B5EF4-FFF2-40B4-BE49-F238E27FC236}">
                <a16:creationId xmlns:a16="http://schemas.microsoft.com/office/drawing/2014/main" id="{F8F88145-1753-4141-BB07-5D36AFBC9BA2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513187" y="2264274"/>
            <a:ext cx="154558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A38E980A-D97F-70C8-2EAA-E360966CD21F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778309" y="3736486"/>
            <a:ext cx="1015200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Text</a:t>
            </a:r>
            <a:endParaRPr lang="en-ID"/>
          </a:p>
        </p:txBody>
      </p:sp>
      <p:sp>
        <p:nvSpPr>
          <p:cNvPr id="61" name="Text Placeholder 39">
            <a:extLst>
              <a:ext uri="{FF2B5EF4-FFF2-40B4-BE49-F238E27FC236}">
                <a16:creationId xmlns:a16="http://schemas.microsoft.com/office/drawing/2014/main" id="{1C980CF6-DE07-E961-5CB4-5BB0AE929806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6498042" y="4355917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+mn-lt"/>
              </a:defRPr>
            </a:lvl1pPr>
          </a:lstStyle>
          <a:p>
            <a:pPr lvl="0" algn="ctr" defTabSz="914400"/>
            <a:endParaRPr lang="en-ID"/>
          </a:p>
        </p:txBody>
      </p:sp>
      <p:sp>
        <p:nvSpPr>
          <p:cNvPr id="62" name="Text Placeholder 29">
            <a:extLst>
              <a:ext uri="{FF2B5EF4-FFF2-40B4-BE49-F238E27FC236}">
                <a16:creationId xmlns:a16="http://schemas.microsoft.com/office/drawing/2014/main" id="{2A969E6B-BB5F-35B0-3AC1-3A267C7BDCD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5818464" y="4852538"/>
            <a:ext cx="154558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4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</a:t>
            </a:r>
            <a:endParaRPr lang="en-ID"/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70CBB720-9C6C-B684-7805-CEB0CD039A9B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5818464" y="5431869"/>
            <a:ext cx="154558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65" name="Text Placeholder 29">
            <a:extLst>
              <a:ext uri="{FF2B5EF4-FFF2-40B4-BE49-F238E27FC236}">
                <a16:creationId xmlns:a16="http://schemas.microsoft.com/office/drawing/2014/main" id="{AF8E2EF6-C61A-6777-E2D6-1FEFFADA84CC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083005" y="3736486"/>
            <a:ext cx="1015200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Text</a:t>
            </a:r>
            <a:endParaRPr lang="en-ID"/>
          </a:p>
        </p:txBody>
      </p:sp>
      <p:sp>
        <p:nvSpPr>
          <p:cNvPr id="66" name="Text Placeholder 39">
            <a:extLst>
              <a:ext uri="{FF2B5EF4-FFF2-40B4-BE49-F238E27FC236}">
                <a16:creationId xmlns:a16="http://schemas.microsoft.com/office/drawing/2014/main" id="{4361108A-4725-DEFD-443F-260BC03C92B6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7809568" y="3492673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+mn-lt"/>
              </a:defRPr>
            </a:lvl1pPr>
          </a:lstStyle>
          <a:p>
            <a:pPr lvl="0" algn="ctr" defTabSz="914400"/>
            <a:endParaRPr lang="en-ID"/>
          </a:p>
        </p:txBody>
      </p:sp>
      <p:sp>
        <p:nvSpPr>
          <p:cNvPr id="67" name="Text Placeholder 29">
            <a:extLst>
              <a:ext uri="{FF2B5EF4-FFF2-40B4-BE49-F238E27FC236}">
                <a16:creationId xmlns:a16="http://schemas.microsoft.com/office/drawing/2014/main" id="{4B826B9E-2A30-C8BE-CF00-F78B3F572CF4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7123741" y="1706539"/>
            <a:ext cx="154558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4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</a:t>
            </a:r>
            <a:endParaRPr lang="en-ID"/>
          </a:p>
        </p:txBody>
      </p:sp>
      <p:sp>
        <p:nvSpPr>
          <p:cNvPr id="68" name="Text Placeholder 29">
            <a:extLst>
              <a:ext uri="{FF2B5EF4-FFF2-40B4-BE49-F238E27FC236}">
                <a16:creationId xmlns:a16="http://schemas.microsoft.com/office/drawing/2014/main" id="{62BBD775-ADAB-33FF-5219-8D2DCBA6FF2E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7123741" y="2285870"/>
            <a:ext cx="154558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70" name="Text Placeholder 29">
            <a:extLst>
              <a:ext uri="{FF2B5EF4-FFF2-40B4-BE49-F238E27FC236}">
                <a16:creationId xmlns:a16="http://schemas.microsoft.com/office/drawing/2014/main" id="{B6F9F172-58EC-8DB2-1BF8-8545A83F5248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7387701" y="3736486"/>
            <a:ext cx="1015200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Text</a:t>
            </a:r>
            <a:endParaRPr lang="en-ID"/>
          </a:p>
        </p:txBody>
      </p:sp>
      <p:sp>
        <p:nvSpPr>
          <p:cNvPr id="71" name="Text Placeholder 39">
            <a:extLst>
              <a:ext uri="{FF2B5EF4-FFF2-40B4-BE49-F238E27FC236}">
                <a16:creationId xmlns:a16="http://schemas.microsoft.com/office/drawing/2014/main" id="{3F98A24E-C2F0-0D57-5789-3C4C93AD4149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9121094" y="4355917"/>
            <a:ext cx="180000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+mn-lt"/>
              </a:defRPr>
            </a:lvl1pPr>
          </a:lstStyle>
          <a:p>
            <a:pPr lvl="0" algn="ctr" defTabSz="914400"/>
            <a:endParaRPr lang="en-ID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B0FF3B9D-E9A5-B5B4-FC3A-0162D33B2C93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8429017" y="4852538"/>
            <a:ext cx="1545580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4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</a:t>
            </a:r>
            <a:endParaRPr lang="en-ID"/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9F4160D9-95CA-4A18-3961-7B5302D779E4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>
          <a:xfrm>
            <a:off x="8429017" y="5431869"/>
            <a:ext cx="1545580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Click to edit Master text styles</a:t>
            </a:r>
            <a:endParaRPr lang="en-ID"/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E8C5CD7A-4162-A0D6-A379-ACB0B83E20B7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8692396" y="3736486"/>
            <a:ext cx="1015200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/>
              <a:t>Text</a:t>
            </a:r>
            <a:endParaRPr lang="en-ID"/>
          </a:p>
        </p:txBody>
      </p:sp>
      <p:sp>
        <p:nvSpPr>
          <p:cNvPr id="6" name="Arc 48">
            <a:extLst>
              <a:ext uri="{FF2B5EF4-FFF2-40B4-BE49-F238E27FC236}">
                <a16:creationId xmlns:a16="http://schemas.microsoft.com/office/drawing/2014/main" id="{8EAE42D9-C822-6783-7B95-D94FF59C199B}"/>
              </a:ext>
            </a:extLst>
          </p:cNvPr>
          <p:cNvSpPr/>
          <p:nvPr userDrawn="1"/>
        </p:nvSpPr>
        <p:spPr>
          <a:xfrm flipV="1">
            <a:off x="8546091" y="3357980"/>
            <a:ext cx="1307811" cy="1307812"/>
          </a:xfrm>
          <a:prstGeom prst="ellips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latin typeface="+mn-lt"/>
            </a:endParaRPr>
          </a:p>
        </p:txBody>
      </p:sp>
      <p:sp>
        <p:nvSpPr>
          <p:cNvPr id="7" name="Arc 47">
            <a:extLst>
              <a:ext uri="{FF2B5EF4-FFF2-40B4-BE49-F238E27FC236}">
                <a16:creationId xmlns:a16="http://schemas.microsoft.com/office/drawing/2014/main" id="{E47C15F9-251F-4E6A-3EFA-A96B07A463A7}"/>
              </a:ext>
            </a:extLst>
          </p:cNvPr>
          <p:cNvSpPr/>
          <p:nvPr userDrawn="1"/>
        </p:nvSpPr>
        <p:spPr>
          <a:xfrm>
            <a:off x="7238280" y="3357980"/>
            <a:ext cx="1307811" cy="1307812"/>
          </a:xfrm>
          <a:prstGeom prst="ellips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latin typeface="+mn-lt"/>
            </a:endParaRPr>
          </a:p>
        </p:txBody>
      </p:sp>
      <p:sp>
        <p:nvSpPr>
          <p:cNvPr id="8" name="Arc 47">
            <a:extLst>
              <a:ext uri="{FF2B5EF4-FFF2-40B4-BE49-F238E27FC236}">
                <a16:creationId xmlns:a16="http://schemas.microsoft.com/office/drawing/2014/main" id="{90551928-F378-DB4F-DCAA-E5BC2BE03043}"/>
              </a:ext>
            </a:extLst>
          </p:cNvPr>
          <p:cNvSpPr/>
          <p:nvPr userDrawn="1"/>
        </p:nvSpPr>
        <p:spPr>
          <a:xfrm>
            <a:off x="4622658" y="3357980"/>
            <a:ext cx="1307811" cy="1307812"/>
          </a:xfrm>
          <a:prstGeom prst="ellips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latin typeface="+mn-lt"/>
            </a:endParaRPr>
          </a:p>
        </p:txBody>
      </p:sp>
      <p:sp>
        <p:nvSpPr>
          <p:cNvPr id="10" name="Arc 48">
            <a:extLst>
              <a:ext uri="{FF2B5EF4-FFF2-40B4-BE49-F238E27FC236}">
                <a16:creationId xmlns:a16="http://schemas.microsoft.com/office/drawing/2014/main" id="{577B26A8-71AE-5340-97BA-8436E2C46F5B}"/>
              </a:ext>
            </a:extLst>
          </p:cNvPr>
          <p:cNvSpPr/>
          <p:nvPr userDrawn="1"/>
        </p:nvSpPr>
        <p:spPr>
          <a:xfrm flipV="1">
            <a:off x="5930469" y="3357980"/>
            <a:ext cx="1307811" cy="1307812"/>
          </a:xfrm>
          <a:prstGeom prst="ellips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latin typeface="+mn-lt"/>
            </a:endParaRPr>
          </a:p>
        </p:txBody>
      </p:sp>
      <p:sp>
        <p:nvSpPr>
          <p:cNvPr id="11" name="Arc 47">
            <a:extLst>
              <a:ext uri="{FF2B5EF4-FFF2-40B4-BE49-F238E27FC236}">
                <a16:creationId xmlns:a16="http://schemas.microsoft.com/office/drawing/2014/main" id="{1A098200-6CF0-63BA-0F00-EEFAF3DCDD75}"/>
              </a:ext>
            </a:extLst>
          </p:cNvPr>
          <p:cNvSpPr/>
          <p:nvPr userDrawn="1"/>
        </p:nvSpPr>
        <p:spPr>
          <a:xfrm>
            <a:off x="2007036" y="3357980"/>
            <a:ext cx="1307811" cy="1307812"/>
          </a:xfrm>
          <a:prstGeom prst="ellips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latin typeface="+mn-lt"/>
            </a:endParaRPr>
          </a:p>
        </p:txBody>
      </p:sp>
      <p:sp>
        <p:nvSpPr>
          <p:cNvPr id="12" name="Arc 48">
            <a:extLst>
              <a:ext uri="{FF2B5EF4-FFF2-40B4-BE49-F238E27FC236}">
                <a16:creationId xmlns:a16="http://schemas.microsoft.com/office/drawing/2014/main" id="{9D0D8FEF-5B51-3ACE-680E-C910303B9F85}"/>
              </a:ext>
            </a:extLst>
          </p:cNvPr>
          <p:cNvSpPr/>
          <p:nvPr userDrawn="1"/>
        </p:nvSpPr>
        <p:spPr>
          <a:xfrm flipV="1">
            <a:off x="3314847" y="3357980"/>
            <a:ext cx="1307811" cy="1307812"/>
          </a:xfrm>
          <a:prstGeom prst="ellips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latin typeface="+mn-lt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D2ACB575-5252-D16E-8F87-6D1C980CE7D2}"/>
              </a:ext>
            </a:extLst>
          </p:cNvPr>
          <p:cNvSpPr/>
          <p:nvPr userDrawn="1"/>
        </p:nvSpPr>
        <p:spPr>
          <a:xfrm>
            <a:off x="2007036" y="3357980"/>
            <a:ext cx="1307811" cy="1307812"/>
          </a:xfrm>
          <a:prstGeom prst="arc">
            <a:avLst>
              <a:gd name="adj1" fmla="val 10792152"/>
              <a:gd name="adj2" fmla="val 0"/>
            </a:avLst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latin typeface="+mn-lt"/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48811BD6-1FE7-3CD1-EDF1-992C5B28EA43}"/>
              </a:ext>
            </a:extLst>
          </p:cNvPr>
          <p:cNvSpPr/>
          <p:nvPr userDrawn="1"/>
        </p:nvSpPr>
        <p:spPr>
          <a:xfrm flipV="1">
            <a:off x="3314847" y="3357980"/>
            <a:ext cx="1307811" cy="1307812"/>
          </a:xfrm>
          <a:prstGeom prst="arc">
            <a:avLst>
              <a:gd name="adj1" fmla="val 10790197"/>
              <a:gd name="adj2" fmla="val 0"/>
            </a:avLst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latin typeface="+mn-lt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C9B00ED1-0810-06C6-EFE3-1AAA86963842}"/>
              </a:ext>
            </a:extLst>
          </p:cNvPr>
          <p:cNvSpPr/>
          <p:nvPr userDrawn="1"/>
        </p:nvSpPr>
        <p:spPr>
          <a:xfrm>
            <a:off x="4622658" y="3357980"/>
            <a:ext cx="1307811" cy="1307812"/>
          </a:xfrm>
          <a:prstGeom prst="arc">
            <a:avLst>
              <a:gd name="adj1" fmla="val 10792152"/>
              <a:gd name="adj2" fmla="val 0"/>
            </a:avLst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latin typeface="+mn-lt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F80BBFDF-B7E9-578C-8E03-B6652D29AA44}"/>
              </a:ext>
            </a:extLst>
          </p:cNvPr>
          <p:cNvSpPr/>
          <p:nvPr userDrawn="1"/>
        </p:nvSpPr>
        <p:spPr>
          <a:xfrm flipV="1">
            <a:off x="5930469" y="3357980"/>
            <a:ext cx="1307811" cy="1307812"/>
          </a:xfrm>
          <a:prstGeom prst="arc">
            <a:avLst>
              <a:gd name="adj1" fmla="val 10790197"/>
              <a:gd name="adj2" fmla="val 0"/>
            </a:avLst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latin typeface="+mn-lt"/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AFBFE58C-F4A7-3CCB-8F58-A05F53095710}"/>
              </a:ext>
            </a:extLst>
          </p:cNvPr>
          <p:cNvSpPr/>
          <p:nvPr userDrawn="1"/>
        </p:nvSpPr>
        <p:spPr>
          <a:xfrm>
            <a:off x="7238280" y="3357980"/>
            <a:ext cx="1307811" cy="1307812"/>
          </a:xfrm>
          <a:prstGeom prst="arc">
            <a:avLst>
              <a:gd name="adj1" fmla="val 10792152"/>
              <a:gd name="adj2" fmla="val 0"/>
            </a:avLst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latin typeface="+mn-lt"/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7D657770-3995-7E9C-6892-58EEE01E3965}"/>
              </a:ext>
            </a:extLst>
          </p:cNvPr>
          <p:cNvSpPr/>
          <p:nvPr userDrawn="1"/>
        </p:nvSpPr>
        <p:spPr>
          <a:xfrm flipV="1">
            <a:off x="8546091" y="3357980"/>
            <a:ext cx="1307811" cy="1307812"/>
          </a:xfrm>
          <a:prstGeom prst="arc">
            <a:avLst>
              <a:gd name="adj1" fmla="val 10790197"/>
              <a:gd name="adj2" fmla="val 0"/>
            </a:avLst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70162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07" y="584200"/>
            <a:ext cx="9887490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636280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351731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arket Size S1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3219540-785A-F96E-274F-88405574D05E}"/>
              </a:ext>
            </a:extLst>
          </p:cNvPr>
          <p:cNvSpPr/>
          <p:nvPr userDrawn="1"/>
        </p:nvSpPr>
        <p:spPr>
          <a:xfrm>
            <a:off x="1121251" y="1826578"/>
            <a:ext cx="2520000" cy="25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583764"/>
            <a:ext cx="10490623" cy="960000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Z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3BAABBD0-B747-81A3-9D5B-D6B5DF2B1E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68878" y="4853875"/>
            <a:ext cx="2424746" cy="1420361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45F8EBB-F0C4-CE12-6B14-DC911AC146F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68878" y="4449956"/>
            <a:ext cx="2424746" cy="369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6631BE0E-6ED5-88CF-E354-AA4F8941A7E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121251" y="2832300"/>
            <a:ext cx="2520000" cy="508556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xx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7A69B6-CF30-E6F4-2C76-7AF026AA9C81}"/>
              </a:ext>
            </a:extLst>
          </p:cNvPr>
          <p:cNvSpPr/>
          <p:nvPr userDrawn="1"/>
        </p:nvSpPr>
        <p:spPr>
          <a:xfrm>
            <a:off x="5051721" y="2006578"/>
            <a:ext cx="2160000" cy="21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DFB72A31-2007-C795-2DC8-AFD4F32BF8F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919348" y="4853875"/>
            <a:ext cx="2424746" cy="1420361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B201EB18-7EF5-CF4C-DF35-714C1AD5B92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919348" y="4449956"/>
            <a:ext cx="2424746" cy="369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AD7BE47D-82D0-689E-4646-E21C7149BF9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051721" y="2832300"/>
            <a:ext cx="2160000" cy="508556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xx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2B125D-EFDF-5984-216E-26902754B0AA}"/>
              </a:ext>
            </a:extLst>
          </p:cNvPr>
          <p:cNvSpPr/>
          <p:nvPr userDrawn="1"/>
        </p:nvSpPr>
        <p:spPr>
          <a:xfrm>
            <a:off x="8958376" y="2186578"/>
            <a:ext cx="1800000" cy="180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1B228FE7-D4FC-BDA1-40B8-C4813F802A9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8646003" y="4853875"/>
            <a:ext cx="2424746" cy="1420361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93A645AA-8593-5905-E12A-3C82434AE1E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646003" y="4449956"/>
            <a:ext cx="2424746" cy="3696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2946BE52-860C-90F1-E5C3-378A2A33873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958376" y="2832300"/>
            <a:ext cx="1800000" cy="508556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241865994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Market Size S1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3219540-785A-F96E-274F-88405574D05E}"/>
              </a:ext>
            </a:extLst>
          </p:cNvPr>
          <p:cNvSpPr/>
          <p:nvPr userDrawn="1"/>
        </p:nvSpPr>
        <p:spPr>
          <a:xfrm>
            <a:off x="599016" y="2221331"/>
            <a:ext cx="4056062" cy="40560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397F2-212D-3A9C-585D-F7362936EA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D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C6FE0-5103-FAEE-F71B-5E68DD283B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6F24BE-8BEB-403A-BDCC-38E201D0662D}" type="slidenum">
              <a:rPr lang="en-ID" smtClean="0"/>
              <a:pPr/>
              <a:t>‹#›</a:t>
            </a:fld>
            <a:endParaRPr lang="en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473C5E4-D933-2FBD-3307-9533856A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16" y="583764"/>
            <a:ext cx="10490623" cy="960000"/>
          </a:xfrm>
        </p:spPr>
        <p:txBody>
          <a:bodyPr anchor="t">
            <a:noAutofit/>
          </a:bodyPr>
          <a:lstStyle/>
          <a:p>
            <a:r>
              <a:rPr lang="en-US"/>
              <a:t>Click to edit Master title style</a:t>
            </a:r>
            <a:endParaRPr lang="en-UZ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3BAABBD0-B747-81A3-9D5B-D6B5DF2B1E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883627" y="2625250"/>
            <a:ext cx="5281136" cy="792000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45F8EBB-F0C4-CE12-6B14-DC911AC146F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83627" y="2221331"/>
            <a:ext cx="5281136" cy="36960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6631BE0E-6ED5-88CF-E354-AA4F8941A7E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705822" y="2524573"/>
            <a:ext cx="1842450" cy="508556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xx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7A69B6-CF30-E6F4-2C76-7AF026AA9C81}"/>
              </a:ext>
            </a:extLst>
          </p:cNvPr>
          <p:cNvSpPr/>
          <p:nvPr userDrawn="1"/>
        </p:nvSpPr>
        <p:spPr>
          <a:xfrm>
            <a:off x="1177666" y="3378631"/>
            <a:ext cx="2898762" cy="28987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DFB72A31-2007-C795-2DC8-AFD4F32BF8F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883627" y="4055729"/>
            <a:ext cx="5281136" cy="792000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B201EB18-7EF5-CF4C-DF35-714C1AD5B92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883627" y="3651810"/>
            <a:ext cx="5281136" cy="36960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AD7BE47D-82D0-689E-4646-E21C7149BF9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705822" y="3549153"/>
            <a:ext cx="1842450" cy="508556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xx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2B125D-EFDF-5984-216E-26902754B0AA}"/>
              </a:ext>
            </a:extLst>
          </p:cNvPr>
          <p:cNvSpPr/>
          <p:nvPr userDrawn="1"/>
        </p:nvSpPr>
        <p:spPr>
          <a:xfrm>
            <a:off x="1705822" y="4434943"/>
            <a:ext cx="1842450" cy="18424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1B228FE7-D4FC-BDA1-40B8-C4813F802A92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883627" y="5486209"/>
            <a:ext cx="5281136" cy="792000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93A645AA-8593-5905-E12A-3C82434AE1E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883627" y="5082290"/>
            <a:ext cx="5281136" cy="36960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 b="1"/>
            </a:lvl1pPr>
          </a:lstStyle>
          <a:p>
            <a:pPr lvl="0"/>
            <a:r>
              <a:rPr lang="en-US"/>
              <a:t>Click to edit master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2946BE52-860C-90F1-E5C3-378A2A33873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705822" y="4573734"/>
            <a:ext cx="1842450" cy="508556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251429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35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90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799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71437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80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799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799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8" y="4911727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3" y="4983089"/>
            <a:ext cx="77976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12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42.xml"/><Relationship Id="rId39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37.xml"/><Relationship Id="rId34" Type="http://schemas.openxmlformats.org/officeDocument/2006/relationships/slideLayout" Target="../slideLayouts/slideLayout50.xml"/><Relationship Id="rId42" Type="http://schemas.openxmlformats.org/officeDocument/2006/relationships/slideLayout" Target="../slideLayouts/slideLayout58.xml"/><Relationship Id="rId47" Type="http://schemas.openxmlformats.org/officeDocument/2006/relationships/slideLayout" Target="../slideLayouts/slideLayout63.xml"/><Relationship Id="rId50" Type="http://schemas.openxmlformats.org/officeDocument/2006/relationships/slideLayout" Target="../slideLayouts/slideLayout66.xml"/><Relationship Id="rId55" Type="http://schemas.openxmlformats.org/officeDocument/2006/relationships/image" Target="../media/image1.jpeg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9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27.xml"/><Relationship Id="rId24" Type="http://schemas.openxmlformats.org/officeDocument/2006/relationships/slideLayout" Target="../slideLayouts/slideLayout40.xml"/><Relationship Id="rId32" Type="http://schemas.openxmlformats.org/officeDocument/2006/relationships/slideLayout" Target="../slideLayouts/slideLayout48.xml"/><Relationship Id="rId37" Type="http://schemas.openxmlformats.org/officeDocument/2006/relationships/slideLayout" Target="../slideLayouts/slideLayout53.xml"/><Relationship Id="rId40" Type="http://schemas.openxmlformats.org/officeDocument/2006/relationships/slideLayout" Target="../slideLayouts/slideLayout56.xml"/><Relationship Id="rId45" Type="http://schemas.openxmlformats.org/officeDocument/2006/relationships/slideLayout" Target="../slideLayouts/slideLayout61.xml"/><Relationship Id="rId53" Type="http://schemas.openxmlformats.org/officeDocument/2006/relationships/slideLayout" Target="../slideLayouts/slideLayout69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35.xml"/><Relationship Id="rId31" Type="http://schemas.openxmlformats.org/officeDocument/2006/relationships/slideLayout" Target="../slideLayouts/slideLayout47.xml"/><Relationship Id="rId44" Type="http://schemas.openxmlformats.org/officeDocument/2006/relationships/slideLayout" Target="../slideLayouts/slideLayout60.xml"/><Relationship Id="rId52" Type="http://schemas.openxmlformats.org/officeDocument/2006/relationships/slideLayout" Target="../slideLayouts/slideLayout68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8.xml"/><Relationship Id="rId27" Type="http://schemas.openxmlformats.org/officeDocument/2006/relationships/slideLayout" Target="../slideLayouts/slideLayout43.xml"/><Relationship Id="rId30" Type="http://schemas.openxmlformats.org/officeDocument/2006/relationships/slideLayout" Target="../slideLayouts/slideLayout46.xml"/><Relationship Id="rId35" Type="http://schemas.openxmlformats.org/officeDocument/2006/relationships/slideLayout" Target="../slideLayouts/slideLayout51.xml"/><Relationship Id="rId43" Type="http://schemas.openxmlformats.org/officeDocument/2006/relationships/slideLayout" Target="../slideLayouts/slideLayout59.xml"/><Relationship Id="rId48" Type="http://schemas.openxmlformats.org/officeDocument/2006/relationships/slideLayout" Target="../slideLayouts/slideLayout64.xml"/><Relationship Id="rId8" Type="http://schemas.openxmlformats.org/officeDocument/2006/relationships/slideLayout" Target="../slideLayouts/slideLayout24.xml"/><Relationship Id="rId51" Type="http://schemas.openxmlformats.org/officeDocument/2006/relationships/slideLayout" Target="../slideLayouts/slideLayout67.xml"/><Relationship Id="rId3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5" Type="http://schemas.openxmlformats.org/officeDocument/2006/relationships/slideLayout" Target="../slideLayouts/slideLayout41.xml"/><Relationship Id="rId33" Type="http://schemas.openxmlformats.org/officeDocument/2006/relationships/slideLayout" Target="../slideLayouts/slideLayout49.xml"/><Relationship Id="rId38" Type="http://schemas.openxmlformats.org/officeDocument/2006/relationships/slideLayout" Target="../slideLayouts/slideLayout54.xml"/><Relationship Id="rId46" Type="http://schemas.openxmlformats.org/officeDocument/2006/relationships/slideLayout" Target="../slideLayouts/slideLayout62.xml"/><Relationship Id="rId20" Type="http://schemas.openxmlformats.org/officeDocument/2006/relationships/slideLayout" Target="../slideLayouts/slideLayout36.xml"/><Relationship Id="rId41" Type="http://schemas.openxmlformats.org/officeDocument/2006/relationships/slideLayout" Target="../slideLayouts/slideLayout57.xml"/><Relationship Id="rId54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1.xml"/><Relationship Id="rId23" Type="http://schemas.openxmlformats.org/officeDocument/2006/relationships/slideLayout" Target="../slideLayouts/slideLayout39.xml"/><Relationship Id="rId28" Type="http://schemas.openxmlformats.org/officeDocument/2006/relationships/slideLayout" Target="../slideLayouts/slideLayout44.xml"/><Relationship Id="rId36" Type="http://schemas.openxmlformats.org/officeDocument/2006/relationships/slideLayout" Target="../slideLayouts/slideLayout52.xml"/><Relationship Id="rId49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3" y="6135810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3" y="787784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37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799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999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9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66402-58C4-7A99-9CF9-9F9615E11E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584200"/>
            <a:ext cx="95990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/>
              <a:t>PRESENTATION TITLE</a:t>
            </a:r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A151A-46CB-1090-446C-0EDAEF296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9338" y="6409951"/>
            <a:ext cx="982662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9F8BE7-C823-87FE-B60E-23984E5B08AD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E8FF3198-2DCB-4FEF-C479-8E76289E1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584200"/>
            <a:ext cx="10398125" cy="11070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489BE9-192C-49E8-B1F1-91EF667E3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1825625"/>
            <a:ext cx="10398125" cy="4410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grpSp>
        <p:nvGrpSpPr>
          <p:cNvPr id="16" name="Group 15" hidden="1">
            <a:extLst>
              <a:ext uri="{FF2B5EF4-FFF2-40B4-BE49-F238E27FC236}">
                <a16:creationId xmlns:a16="http://schemas.microsoft.com/office/drawing/2014/main" id="{9CBE7AA2-3D9C-E4A5-8EC5-AE78D1FAF1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C1AF556-CC80-A678-A2D5-5C8C86BAAE45}"/>
                </a:ext>
              </a:extLst>
            </p:cNvPr>
            <p:cNvGrpSpPr/>
            <p:nvPr userDrawn="1"/>
          </p:nvGrpSpPr>
          <p:grpSpPr>
            <a:xfrm>
              <a:off x="0" y="0"/>
              <a:ext cx="12192000" cy="6858000"/>
              <a:chOff x="0" y="0"/>
              <a:chExt cx="5166360" cy="6858000"/>
            </a:xfrm>
            <a:noFill/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152FD21-286B-1EF4-488B-A51A1DBD5450}"/>
                  </a:ext>
                </a:extLst>
              </p:cNvPr>
              <p:cNvSpPr/>
              <p:nvPr userDrawn="1"/>
            </p:nvSpPr>
            <p:spPr>
              <a:xfrm>
                <a:off x="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BF54D69-F9E7-0DE6-C3A7-60EE2CD7A944}"/>
                  </a:ext>
                </a:extLst>
              </p:cNvPr>
              <p:cNvSpPr/>
              <p:nvPr userDrawn="1"/>
            </p:nvSpPr>
            <p:spPr>
              <a:xfrm>
                <a:off x="86106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B753A8C-3034-646A-9496-4E86765F30FA}"/>
                  </a:ext>
                </a:extLst>
              </p:cNvPr>
              <p:cNvSpPr/>
              <p:nvPr userDrawn="1"/>
            </p:nvSpPr>
            <p:spPr>
              <a:xfrm>
                <a:off x="172212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5A778D6-81DE-8B52-4635-AF9B44897873}"/>
                  </a:ext>
                </a:extLst>
              </p:cNvPr>
              <p:cNvSpPr/>
              <p:nvPr userDrawn="1"/>
            </p:nvSpPr>
            <p:spPr>
              <a:xfrm>
                <a:off x="258318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FD8563E-664B-9D68-5E75-8203C4796A0B}"/>
                  </a:ext>
                </a:extLst>
              </p:cNvPr>
              <p:cNvSpPr/>
              <p:nvPr userDrawn="1"/>
            </p:nvSpPr>
            <p:spPr>
              <a:xfrm>
                <a:off x="344424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D21107-5BDC-FC32-29DD-C1E608644F37}"/>
                  </a:ext>
                </a:extLst>
              </p:cNvPr>
              <p:cNvSpPr/>
              <p:nvPr userDrawn="1"/>
            </p:nvSpPr>
            <p:spPr>
              <a:xfrm>
                <a:off x="430530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8" name="Frame 17">
              <a:extLst>
                <a:ext uri="{FF2B5EF4-FFF2-40B4-BE49-F238E27FC236}">
                  <a16:creationId xmlns:a16="http://schemas.microsoft.com/office/drawing/2014/main" id="{82A4C640-D8FF-346F-1885-79B3B285F1FF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frame">
              <a:avLst>
                <a:gd name="adj1" fmla="val 861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7">
            <a:extLst>
              <a:ext uri="{FF2B5EF4-FFF2-40B4-BE49-F238E27FC236}">
                <a16:creationId xmlns:a16="http://schemas.microsoft.com/office/drawing/2014/main" id="{68E88FD4-43FA-F80D-DA99-3B57A0B99735}"/>
              </a:ext>
            </a:extLst>
          </p:cNvPr>
          <p:cNvPicPr>
            <a:picLocks noChangeAspect="1"/>
          </p:cNvPicPr>
          <p:nvPr userDrawn="1"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201" y="6377199"/>
            <a:ext cx="25431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44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8" r:id="rId2"/>
    <p:sldLayoutId id="2147483699" r:id="rId3"/>
    <p:sldLayoutId id="2147483675" r:id="rId4"/>
    <p:sldLayoutId id="2147483700" r:id="rId5"/>
    <p:sldLayoutId id="2147483701" r:id="rId6"/>
    <p:sldLayoutId id="2147483676" r:id="rId7"/>
    <p:sldLayoutId id="2147483693" r:id="rId8"/>
    <p:sldLayoutId id="2147483702" r:id="rId9"/>
    <p:sldLayoutId id="2147483686" r:id="rId10"/>
    <p:sldLayoutId id="2147483703" r:id="rId11"/>
    <p:sldLayoutId id="2147483692" r:id="rId12"/>
    <p:sldLayoutId id="2147483691" r:id="rId13"/>
    <p:sldLayoutId id="2147483690" r:id="rId14"/>
    <p:sldLayoutId id="2147483704" r:id="rId15"/>
    <p:sldLayoutId id="2147483705" r:id="rId16"/>
    <p:sldLayoutId id="2147483707" r:id="rId17"/>
    <p:sldLayoutId id="2147483708" r:id="rId18"/>
    <p:sldLayoutId id="2147483709" r:id="rId19"/>
    <p:sldLayoutId id="2147483710" r:id="rId20"/>
    <p:sldLayoutId id="2147483706" r:id="rId21"/>
    <p:sldLayoutId id="2147483711" r:id="rId22"/>
    <p:sldLayoutId id="2147483712" r:id="rId23"/>
    <p:sldLayoutId id="2147483713" r:id="rId24"/>
    <p:sldLayoutId id="2147483662" r:id="rId25"/>
    <p:sldLayoutId id="2147483663" r:id="rId26"/>
    <p:sldLayoutId id="2147483664" r:id="rId27"/>
    <p:sldLayoutId id="2147483665" r:id="rId28"/>
    <p:sldLayoutId id="2147483668" r:id="rId29"/>
    <p:sldLayoutId id="2147483669" r:id="rId30"/>
    <p:sldLayoutId id="2147483666" r:id="rId31"/>
    <p:sldLayoutId id="2147483667" r:id="rId32"/>
    <p:sldLayoutId id="2147483670" r:id="rId33"/>
    <p:sldLayoutId id="2147483687" r:id="rId34"/>
    <p:sldLayoutId id="2147483716" r:id="rId35"/>
    <p:sldLayoutId id="2147483671" r:id="rId36"/>
    <p:sldLayoutId id="2147483679" r:id="rId37"/>
    <p:sldLayoutId id="2147483673" r:id="rId38"/>
    <p:sldLayoutId id="2147483674" r:id="rId39"/>
    <p:sldLayoutId id="2147483688" r:id="rId40"/>
    <p:sldLayoutId id="2147483689" r:id="rId41"/>
    <p:sldLayoutId id="2147483682" r:id="rId42"/>
    <p:sldLayoutId id="2147483683" r:id="rId43"/>
    <p:sldLayoutId id="2147483684" r:id="rId44"/>
    <p:sldLayoutId id="2147483685" r:id="rId45"/>
    <p:sldLayoutId id="2147483694" r:id="rId46"/>
    <p:sldLayoutId id="2147483695" r:id="rId47"/>
    <p:sldLayoutId id="2147483696" r:id="rId48"/>
    <p:sldLayoutId id="2147483697" r:id="rId49"/>
    <p:sldLayoutId id="2147483677" r:id="rId50"/>
    <p:sldLayoutId id="2147483678" r:id="rId51"/>
    <p:sldLayoutId id="2147483714" r:id="rId52"/>
    <p:sldLayoutId id="2147483715" r:id="rId53"/>
  </p:sldLayoutIdLst>
  <p:hf hdr="0" dt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061" userDrawn="1">
          <p15:clr>
            <a:srgbClr val="F26B43"/>
          </p15:clr>
        </p15:guide>
        <p15:guide id="3" orient="horz" pos="368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1277" userDrawn="1">
          <p15:clr>
            <a:srgbClr val="F26B43"/>
          </p15:clr>
        </p15:guide>
        <p15:guide id="8" pos="2570" userDrawn="1">
          <p15:clr>
            <a:srgbClr val="F26B43"/>
          </p15:clr>
        </p15:guide>
        <p15:guide id="9" pos="3840" userDrawn="1">
          <p15:clr>
            <a:srgbClr val="F26B43"/>
          </p15:clr>
        </p15:guide>
        <p15:guide id="10" pos="5110" userDrawn="1">
          <p15:clr>
            <a:srgbClr val="F26B43"/>
          </p15:clr>
        </p15:guide>
        <p15:guide id="11" pos="6403" userDrawn="1">
          <p15:clr>
            <a:srgbClr val="F26B43"/>
          </p15:clr>
        </p15:guide>
        <p15:guide id="12" pos="697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customXml" Target="../ink/ink3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384E33-D494-3E03-B6EB-5EAA457BA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6579-612A-8FC4-FC76-301277674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9299" y="2033451"/>
            <a:ext cx="11513574" cy="2492456"/>
          </a:xfrm>
        </p:spPr>
        <p:txBody>
          <a:bodyPr anchor="ctr">
            <a:noAutofit/>
          </a:bodyPr>
          <a:lstStyle/>
          <a:p>
            <a:pPr algn="ctr"/>
            <a:r>
              <a:rPr lang="en-IN" sz="6000" b="1" dirty="0">
                <a:solidFill>
                  <a:srgbClr val="002060"/>
                </a:solidFill>
                <a:latin typeface="Miskan" pitchFamily="2" charset="0"/>
              </a:rPr>
              <a:t>Day 2</a:t>
            </a:r>
            <a:r>
              <a:rPr lang="en-IN" sz="6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sz="6000" b="1" dirty="0">
                <a:solidFill>
                  <a:srgbClr val="002060"/>
                </a:solidFill>
                <a:latin typeface="Miskan" pitchFamily="2" charset="0"/>
              </a:rPr>
              <a:t> MS Office Applications</a:t>
            </a:r>
            <a:endParaRPr sz="6000" b="1" dirty="0">
              <a:solidFill>
                <a:srgbClr val="002060"/>
              </a:solidFill>
              <a:latin typeface="Miskan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315316-252A-4827-7B29-CBB25D35ADA3}"/>
              </a:ext>
            </a:extLst>
          </p:cNvPr>
          <p:cNvSpPr txBox="1"/>
          <p:nvPr/>
        </p:nvSpPr>
        <p:spPr>
          <a:xfrm>
            <a:off x="1941255" y="3966779"/>
            <a:ext cx="99694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dirty="0">
                <a:latin typeface="Aparajita" panose="02020603050405020304" pitchFamily="18" charset="0"/>
                <a:cs typeface="Aparajita" panose="02020603050405020304" pitchFamily="18" charset="0"/>
              </a:rPr>
              <a:t>Hands-on with MS Word, Excel &amp; PowerPoint</a:t>
            </a:r>
          </a:p>
          <a:p>
            <a:pPr algn="ctr"/>
            <a:r>
              <a:rPr lang="en-US" sz="4800" dirty="0">
                <a:latin typeface="Aparajita" panose="02020603050405020304" pitchFamily="18" charset="0"/>
                <a:cs typeface="Aparajita" panose="02020603050405020304" pitchFamily="18" charset="0"/>
              </a:rPr>
              <a:t>Document Creation, Data Management &amp; Presentation Skills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CAF88A-514E-70C6-5820-75EDB573D77E}"/>
              </a:ext>
            </a:extLst>
          </p:cNvPr>
          <p:cNvSpPr txBox="1"/>
          <p:nvPr/>
        </p:nvSpPr>
        <p:spPr>
          <a:xfrm>
            <a:off x="82550" y="212436"/>
            <a:ext cx="120269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PARIWARTAN COMPUTER TRAINING INSTITUTE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1FA01A-695F-E07A-7AC0-3693AD068017}"/>
              </a:ext>
            </a:extLst>
          </p:cNvPr>
          <p:cNvSpPr/>
          <p:nvPr/>
        </p:nvSpPr>
        <p:spPr>
          <a:xfrm>
            <a:off x="2552699" y="1877097"/>
            <a:ext cx="7086600" cy="52243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ISO Certified 9001-2015 | Authorized By: GCSA &amp; DCE</a:t>
            </a:r>
            <a:endParaRPr lang="en-IN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C7F9F8C-31F1-2CC9-5280-5B0293335B2A}"/>
                  </a:ext>
                </a:extLst>
              </p14:cNvPr>
              <p14:cNvContentPartPr/>
              <p14:nvPr/>
            </p14:nvContentPartPr>
            <p14:xfrm>
              <a:off x="5426210" y="6278021"/>
              <a:ext cx="123480" cy="4093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C7F9F8C-31F1-2CC9-5280-5B0293335B2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20090" y="6271901"/>
                <a:ext cx="135720" cy="42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15426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6916" y="471588"/>
            <a:ext cx="10159620" cy="1280890"/>
          </a:xfrm>
        </p:spPr>
        <p:txBody>
          <a:bodyPr>
            <a:normAutofit fontScale="90000"/>
          </a:bodyPr>
          <a:lstStyle/>
          <a:p>
            <a:r>
              <a:rPr lang="en-US" sz="5600" dirty="0">
                <a:latin typeface="Algerian" panose="04020705040A02060702" pitchFamily="82" charset="0"/>
              </a:rPr>
              <a:t>Overview – What is MS Office?</a:t>
            </a:r>
            <a:endParaRPr sz="5600" dirty="0">
              <a:latin typeface="Algerian" panose="04020705040A02060702" pitchFamily="8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AF24B5E-F491-AABB-690D-3D890FFBDB29}"/>
              </a:ext>
            </a:extLst>
          </p:cNvPr>
          <p:cNvSpPr txBox="1">
            <a:spLocks/>
          </p:cNvSpPr>
          <p:nvPr/>
        </p:nvSpPr>
        <p:spPr>
          <a:xfrm>
            <a:off x="2571828" y="1379136"/>
            <a:ext cx="932541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799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8999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- A suite of productivity tools by Microsoft.</a:t>
            </a:r>
          </a:p>
          <a:p>
            <a:r>
              <a:rPr lang="en-US" sz="3200" dirty="0"/>
              <a:t>- Common applications:</a:t>
            </a:r>
          </a:p>
          <a:p>
            <a:r>
              <a:rPr lang="en-US" sz="3200" dirty="0"/>
              <a:t>  • MS Word – for documents</a:t>
            </a:r>
          </a:p>
          <a:p>
            <a:r>
              <a:rPr lang="en-US" sz="3200" dirty="0"/>
              <a:t>  • MS Excel – for data</a:t>
            </a:r>
          </a:p>
          <a:p>
            <a:r>
              <a:rPr lang="en-US" sz="3200" dirty="0"/>
              <a:t>  • MS PowerPoint – for presentations</a:t>
            </a:r>
          </a:p>
          <a:p>
            <a:r>
              <a:rPr lang="en-US" sz="3200" dirty="0"/>
              <a:t>- Used in schools, offices, businesses, and homes.</a:t>
            </a:r>
          </a:p>
        </p:txBody>
      </p:sp>
      <p:pic>
        <p:nvPicPr>
          <p:cNvPr id="1026" name="Picture 2" descr="Microsoft Office 365 Intranet Integration - Axero Solutions">
            <a:extLst>
              <a:ext uri="{FF2B5EF4-FFF2-40B4-BE49-F238E27FC236}">
                <a16:creationId xmlns:a16="http://schemas.microsoft.com/office/drawing/2014/main" id="{0D6EE92B-6501-9843-BB28-691B85002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8111" y1="53162" x2="18111" y2="53162"/>
                        <a14:foregroundMark x1="18556" y1="53162" x2="19889" y2="53360"/>
                        <a14:foregroundMark x1="47111" y1="48617" x2="53222" y2="51383"/>
                        <a14:foregroundMark x1="53222" y1="51383" x2="55333" y2="39328"/>
                        <a14:foregroundMark x1="55333" y1="39328" x2="56222" y2="57115"/>
                        <a14:foregroundMark x1="56222" y1="57115" x2="58000" y2="38142"/>
                        <a14:foregroundMark x1="80333" y1="40316" x2="78222" y2="51779"/>
                        <a14:foregroundMark x1="78222" y1="51779" x2="84667" y2="52174"/>
                        <a14:foregroundMark x1="84667" y1="52174" x2="82444" y2="41700"/>
                        <a14:foregroundMark x1="77222" y1="47233" x2="79556" y2="65217"/>
                        <a14:foregroundMark x1="79556" y1="65217" x2="85444" y2="50791"/>
                        <a14:foregroundMark x1="85444" y1="50791" x2="84889" y2="39328"/>
                        <a14:foregroundMark x1="84889" y1="39328" x2="80556" y2="40316"/>
                        <a14:foregroundMark x1="76111" y1="49802" x2="76111" y2="49802"/>
                        <a14:foregroundMark x1="46556" y1="45652" x2="51000" y2="55731"/>
                        <a14:foregroundMark x1="51000" y1="55731" x2="59111" y2="58893"/>
                        <a14:foregroundMark x1="58556" y1="43281" x2="59111" y2="60277"/>
                        <a14:foregroundMark x1="58778" y1="48024" x2="55667" y2="35178"/>
                        <a14:foregroundMark x1="55667" y1="35178" x2="52667" y2="36561"/>
                        <a14:foregroundMark x1="59000" y1="37945" x2="61556" y2="41304"/>
                        <a14:foregroundMark x1="20222" y1="49407" x2="29556" y2="48814"/>
                        <a14:foregroundMark x1="74778" y1="42688" x2="85778" y2="39526"/>
                        <a14:foregroundMark x1="85778" y1="39526" x2="89222" y2="472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725" y="4123640"/>
            <a:ext cx="6944873" cy="3904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8614A41-4F45-34AD-E187-A79CEAFDA4E0}"/>
                  </a:ext>
                </a:extLst>
              </p14:cNvPr>
              <p14:cNvContentPartPr/>
              <p14:nvPr/>
            </p14:nvContentPartPr>
            <p14:xfrm>
              <a:off x="2933930" y="416347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8614A41-4F45-34AD-E187-A79CEAFDA4E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27810" y="415735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1C9662B-8F95-6005-2281-88974B0C90C2}"/>
                  </a:ext>
                </a:extLst>
              </p14:cNvPr>
              <p14:cNvContentPartPr/>
              <p14:nvPr/>
            </p14:nvContentPartPr>
            <p14:xfrm>
              <a:off x="2988650" y="4466230"/>
              <a:ext cx="51120" cy="273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1C9662B-8F95-6005-2281-88974B0C90C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82530" y="4460110"/>
                <a:ext cx="63360" cy="285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A523854-002D-8740-FB00-077C34238D04}"/>
              </a:ext>
            </a:extLst>
          </p:cNvPr>
          <p:cNvSpPr txBox="1">
            <a:spLocks/>
          </p:cNvSpPr>
          <p:nvPr/>
        </p:nvSpPr>
        <p:spPr>
          <a:xfrm>
            <a:off x="1738365" y="469453"/>
            <a:ext cx="103632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5500" dirty="0">
                <a:latin typeface="Algerian" panose="04020705040A02060702" pitchFamily="82" charset="0"/>
              </a:rPr>
              <a:t>MS </a:t>
            </a:r>
            <a:r>
              <a:rPr lang="en-IN" sz="5600" dirty="0">
                <a:latin typeface="Algerian" panose="04020705040A02060702" pitchFamily="82" charset="0"/>
              </a:rPr>
              <a:t>Word – Document Creation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1EF3AE8-BDD7-C504-2516-242AF2349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4742" y="1612453"/>
            <a:ext cx="9641393" cy="4525963"/>
          </a:xfrm>
        </p:spPr>
        <p:txBody>
          <a:bodyPr>
            <a:normAutofit/>
          </a:bodyPr>
          <a:lstStyle/>
          <a:p>
            <a:r>
              <a:rPr sz="3200" dirty="0">
                <a:solidFill>
                  <a:schemeClr val="tx1"/>
                </a:solidFill>
              </a:rPr>
              <a:t>- Typing and editing text</a:t>
            </a:r>
          </a:p>
          <a:p>
            <a:r>
              <a:rPr sz="3200" dirty="0">
                <a:solidFill>
                  <a:schemeClr val="tx1"/>
                </a:solidFill>
              </a:rPr>
              <a:t>- Formatting: bold, italics, font size, alignment</a:t>
            </a:r>
          </a:p>
          <a:p>
            <a:r>
              <a:rPr sz="3200" dirty="0">
                <a:solidFill>
                  <a:schemeClr val="tx1"/>
                </a:solidFill>
              </a:rPr>
              <a:t>- Bullets, numbering, margins, spacing</a:t>
            </a:r>
          </a:p>
          <a:p>
            <a:r>
              <a:rPr sz="3200" dirty="0">
                <a:solidFill>
                  <a:schemeClr val="tx1"/>
                </a:solidFill>
              </a:rPr>
              <a:t>- Insert: table, image, shapes, header/footer</a:t>
            </a: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sz="3200" dirty="0">
                <a:solidFill>
                  <a:schemeClr val="tx1"/>
                </a:solidFill>
              </a:rPr>
              <a:t>Task: Create a personal profile with formatting and image.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C8CA301-2495-0786-6419-2EFC0C6962E4}"/>
              </a:ext>
            </a:extLst>
          </p:cNvPr>
          <p:cNvSpPr txBox="1"/>
          <p:nvPr/>
        </p:nvSpPr>
        <p:spPr>
          <a:xfrm>
            <a:off x="1785257" y="725372"/>
            <a:ext cx="10072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>
                <a:latin typeface="Algerian" panose="04020705040A02060702" pitchFamily="82" charset="0"/>
              </a:rPr>
              <a:t>MS Excel – Data Management</a:t>
            </a:r>
            <a:endParaRPr lang="en-IN" sz="4400" dirty="0">
              <a:solidFill>
                <a:schemeClr val="tx1">
                  <a:lumMod val="85000"/>
                  <a:lumOff val="15000"/>
                </a:schemeClr>
              </a:solidFill>
              <a:latin typeface="Algerian" panose="04020705040A02060702" pitchFamily="82" charset="0"/>
              <a:ea typeface="+mj-ea"/>
              <a:cs typeface="+mj-cs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AF83718-832F-D145-60A3-3001F06D7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2309" y="1675489"/>
            <a:ext cx="8198321" cy="4525963"/>
          </a:xfrm>
        </p:spPr>
        <p:txBody>
          <a:bodyPr>
            <a:normAutofit/>
          </a:bodyPr>
          <a:lstStyle/>
          <a:p>
            <a:r>
              <a:rPr sz="2800" dirty="0"/>
              <a:t>- Worksheets, rows, columns, cells</a:t>
            </a:r>
          </a:p>
          <a:p>
            <a:r>
              <a:rPr sz="2800" dirty="0"/>
              <a:t>- Data entry and formatting</a:t>
            </a:r>
          </a:p>
          <a:p>
            <a:r>
              <a:rPr sz="2800" dirty="0"/>
              <a:t>- Basic formulas: SUM, AVERAGE, IF</a:t>
            </a:r>
          </a:p>
          <a:p>
            <a:r>
              <a:rPr sz="2800" dirty="0"/>
              <a:t>- Charts and conditional formatting</a:t>
            </a:r>
          </a:p>
          <a:p>
            <a:endParaRPr sz="2800" dirty="0"/>
          </a:p>
          <a:p>
            <a:r>
              <a:rPr lang="en-US" sz="2800" dirty="0"/>
              <a:t>- </a:t>
            </a:r>
            <a:r>
              <a:rPr sz="2800" dirty="0"/>
              <a:t>Task: Create a marksheet, calculate total &amp; average, insert a pie chart.</a:t>
            </a:r>
          </a:p>
        </p:txBody>
      </p:sp>
    </p:spTree>
    <p:extLst>
      <p:ext uri="{BB962C8B-B14F-4D97-AF65-F5344CB8AC3E}">
        <p14:creationId xmlns:p14="http://schemas.microsoft.com/office/powerpoint/2010/main" val="9609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6000"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156" y="522510"/>
            <a:ext cx="10473186" cy="1280890"/>
          </a:xfrm>
        </p:spPr>
        <p:txBody>
          <a:bodyPr>
            <a:noAutofit/>
          </a:bodyPr>
          <a:lstStyle/>
          <a:p>
            <a:r>
              <a:rPr lang="en-IN" sz="4800" dirty="0">
                <a:latin typeface="Algerian" panose="04020705040A02060702" pitchFamily="82" charset="0"/>
              </a:rPr>
              <a:t>MS PowerPoint – Presentations</a:t>
            </a:r>
            <a:endParaRPr sz="4800" dirty="0">
              <a:latin typeface="Algerian" panose="04020705040A02060702" pitchFamily="82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01A3CC-44A4-CDD6-C698-22FC39822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8684" y="1619865"/>
            <a:ext cx="9611032" cy="4525963"/>
          </a:xfrm>
        </p:spPr>
        <p:txBody>
          <a:bodyPr>
            <a:normAutofit/>
          </a:bodyPr>
          <a:lstStyle/>
          <a:p>
            <a:r>
              <a:rPr sz="3600" dirty="0"/>
              <a:t>- Slides with text, images, SmartArt</a:t>
            </a:r>
          </a:p>
          <a:p>
            <a:r>
              <a:rPr sz="3600" dirty="0"/>
              <a:t>- Design themes, transitions, animations</a:t>
            </a:r>
          </a:p>
          <a:p>
            <a:r>
              <a:rPr sz="3600" dirty="0"/>
              <a:t>- Slide show view</a:t>
            </a:r>
          </a:p>
          <a:p>
            <a:endParaRPr sz="3600" dirty="0"/>
          </a:p>
          <a:p>
            <a:r>
              <a:rPr sz="3600" dirty="0"/>
              <a:t>🔧 Task: Create a 3-slide presentation titled 'My Hobbies' with transitions.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8000" b="-1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F4B1B25-1929-4A10-1905-DE38D72DC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065" y="510612"/>
            <a:ext cx="8229600" cy="1143000"/>
          </a:xfrm>
        </p:spPr>
        <p:txBody>
          <a:bodyPr>
            <a:normAutofit/>
          </a:bodyPr>
          <a:lstStyle/>
          <a:p>
            <a:r>
              <a:rPr sz="5400" dirty="0">
                <a:latin typeface="Algerian" panose="04020705040A02060702" pitchFamily="82" charset="0"/>
              </a:rPr>
              <a:t>Activity &amp; Homework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BAB3F15-DF76-B89F-2571-FE996E948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247" y="1653612"/>
            <a:ext cx="8229600" cy="4885506"/>
          </a:xfrm>
        </p:spPr>
        <p:txBody>
          <a:bodyPr>
            <a:normAutofit fontScale="92500" lnSpcReduction="10000"/>
          </a:bodyPr>
          <a:lstStyle/>
          <a:p>
            <a:r>
              <a:rPr sz="2400" b="1" dirty="0">
                <a:solidFill>
                  <a:schemeClr val="tx1"/>
                </a:solidFill>
              </a:rPr>
              <a:t>🔹 Class Activity:</a:t>
            </a:r>
          </a:p>
          <a:p>
            <a:r>
              <a:rPr sz="2400" dirty="0">
                <a:solidFill>
                  <a:schemeClr val="tx1"/>
                </a:solidFill>
              </a:rPr>
              <a:t>- Create formatted Word bio-data</a:t>
            </a:r>
          </a:p>
          <a:p>
            <a:r>
              <a:rPr sz="2400" dirty="0">
                <a:solidFill>
                  <a:schemeClr val="tx1"/>
                </a:solidFill>
              </a:rPr>
              <a:t>- Excel sheet for daily expenses</a:t>
            </a:r>
          </a:p>
          <a:p>
            <a:r>
              <a:rPr sz="2400" dirty="0">
                <a:solidFill>
                  <a:schemeClr val="tx1"/>
                </a:solidFill>
              </a:rPr>
              <a:t>- PPT on 'My Hobbies'</a:t>
            </a:r>
          </a:p>
          <a:p>
            <a:endParaRPr sz="2400" dirty="0">
              <a:solidFill>
                <a:schemeClr val="tx1"/>
              </a:solidFill>
            </a:endParaRPr>
          </a:p>
          <a:p>
            <a:r>
              <a:rPr sz="2400" b="1" dirty="0">
                <a:solidFill>
                  <a:schemeClr val="tx1"/>
                </a:solidFill>
              </a:rPr>
              <a:t>🔹 Homework:</a:t>
            </a:r>
          </a:p>
          <a:p>
            <a:r>
              <a:rPr sz="2400" dirty="0">
                <a:solidFill>
                  <a:schemeClr val="tx1"/>
                </a:solidFill>
              </a:rPr>
              <a:t>1. Word: 'My Computer Workshop Journal – Day 2'</a:t>
            </a:r>
          </a:p>
          <a:p>
            <a:r>
              <a:rPr sz="2400" dirty="0">
                <a:solidFill>
                  <a:schemeClr val="tx1"/>
                </a:solidFill>
              </a:rPr>
              <a:t>2. Excel: July monthly expenses</a:t>
            </a:r>
          </a:p>
          <a:p>
            <a:r>
              <a:rPr sz="2400" dirty="0">
                <a:solidFill>
                  <a:schemeClr val="tx1"/>
                </a:solidFill>
              </a:rPr>
              <a:t>3. PPT: 'Importance of Computers'</a:t>
            </a:r>
          </a:p>
          <a:p>
            <a:r>
              <a:rPr sz="2400" dirty="0">
                <a:solidFill>
                  <a:schemeClr val="tx1"/>
                </a:solidFill>
              </a:rPr>
              <a:t>4. Purpose of Word, Excel, PowerPoint</a:t>
            </a:r>
          </a:p>
          <a:p>
            <a:r>
              <a:rPr sz="2400" dirty="0">
                <a:solidFill>
                  <a:schemeClr val="tx1"/>
                </a:solidFill>
              </a:rPr>
              <a:t>5. List all items under 'Insert' tab in Word.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5685" y="624110"/>
            <a:ext cx="8911687" cy="1280890"/>
          </a:xfrm>
        </p:spPr>
        <p:txBody>
          <a:bodyPr/>
          <a:lstStyle/>
          <a:p>
            <a:r>
              <a:rPr sz="4400" dirty="0">
                <a:latin typeface="Algerian" panose="04020705040A02060702" pitchFamily="82" charset="0"/>
              </a:rPr>
              <a:t>Q&amp;A +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7400" y="1494503"/>
            <a:ext cx="9531668" cy="5250426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What is the purpose of MS Excel, and give one real-life use case.</a:t>
            </a:r>
          </a:p>
          <a:p>
            <a:r>
              <a:rPr lang="en-US" sz="2800" dirty="0"/>
              <a:t>Write the formula to calculate the total of cells B2 to B6 in MS Excel.</a:t>
            </a:r>
          </a:p>
          <a:p>
            <a:r>
              <a:rPr lang="en-US" sz="2800" dirty="0"/>
              <a:t>How can you make text bold and italic in MS Word?</a:t>
            </a:r>
          </a:p>
          <a:p>
            <a:r>
              <a:rPr lang="en-US" sz="2800" dirty="0"/>
              <a:t>Name two objects you can insert in a PowerPoint slide.</a:t>
            </a:r>
          </a:p>
          <a:p>
            <a:r>
              <a:rPr lang="en-US" sz="2800" dirty="0"/>
              <a:t>Match the application with its use: MS Word, Excel, PowerPoint</a:t>
            </a:r>
          </a:p>
          <a:p>
            <a:r>
              <a:rPr lang="en-US" sz="2800" dirty="0"/>
              <a:t>Shortcut :</a:t>
            </a:r>
          </a:p>
          <a:p>
            <a:pPr lvl="1"/>
            <a:r>
              <a:rPr lang="en-US" sz="2400" dirty="0"/>
              <a:t>Start a slideshow → ______</a:t>
            </a:r>
          </a:p>
          <a:p>
            <a:pPr lvl="1"/>
            <a:r>
              <a:rPr lang="en-US" sz="2400" dirty="0"/>
              <a:t>Save a file → ______</a:t>
            </a:r>
          </a:p>
          <a:p>
            <a:pPr lvl="1"/>
            <a:r>
              <a:rPr lang="en-US" sz="2400" dirty="0"/>
              <a:t>Copy text → ______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77260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Flame">
  <a:themeElements>
    <a:clrScheme name="Custom 258">
      <a:dk1>
        <a:sysClr val="windowText" lastClr="000000"/>
      </a:dk1>
      <a:lt1>
        <a:sysClr val="window" lastClr="FFFFFF"/>
      </a:lt1>
      <a:dk2>
        <a:srgbClr val="FF4D00"/>
      </a:dk2>
      <a:lt2>
        <a:srgbClr val="E7E6E6"/>
      </a:lt2>
      <a:accent1>
        <a:srgbClr val="FF4D00"/>
      </a:accent1>
      <a:accent2>
        <a:srgbClr val="FE7032"/>
      </a:accent2>
      <a:accent3>
        <a:srgbClr val="FFAD8D"/>
      </a:accent3>
      <a:accent4>
        <a:srgbClr val="FFC000"/>
      </a:accent4>
      <a:accent5>
        <a:srgbClr val="FEE599"/>
      </a:accent5>
      <a:accent6>
        <a:srgbClr val="D9E8F5"/>
      </a:accent6>
      <a:hlink>
        <a:srgbClr val="0563C1"/>
      </a:hlink>
      <a:folHlink>
        <a:srgbClr val="954F72"/>
      </a:folHlink>
    </a:clrScheme>
    <a:fontScheme name="Custom 116">
      <a:majorFont>
        <a:latin typeface="Arial Black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295539A-A88B-45AD-9F0B-22BA866DCEBF}">
  <we:reference id="wa200005566" version="3.0.0.3" store="en-IN" storeType="OMEX"/>
  <we:alternateReferences>
    <we:reference id="WA200005566" version="3.0.0.3" store="WA200005566" storeType="OMEX"/>
  </we:alternateReferences>
  <we:properties>
    <we:property name="theme" value="{&quot;name&quot;:&quot;Flame&quot;,&quot;color&quot;:&quot;#FF4D00&quot;,&quot;colorPalette&quot;:[&quot;000000&quot;,&quot;FFFFFF&quot;,&quot;FF4D00&quot;,&quot;E7E6E6&quot;,&quot;FF4D00&quot;,&quot;FE7032&quot;,&quot;FFAD8D&quot;,&quot;FFC000&quot;,&quot;FEE599&quot;,&quot;D9E8F5&quot;,&quot;0563C1&quot;,&quot;954F72&quot;],&quot;isDefault&quot;:true,&quot;previewImages&quot;:[&quot;https://cpp.appsdowonders.com/assets/SlideTitle-flame.png&quot;,&quot;https://cpp.appsdowonders.com/assets/SlideTextbox1V1-flame.png&quot;,&quot;https://cpp.appsdowonders.com/assets/SlideTextbox3V1-flame.png&quot;,&quot;https://cpp.appsdowonders.com/assets/SlideTable-flame.png&quot;,&quot;https://cpp.appsdowonders.com/assets/SlideTimelineV1-flame.png&quot;],&quot;previewAnimation&quot;:&quot;https://cpp.appsdowonders.com/assets/flame-preview.gif&quot;,&quot;index&quot;:0}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156</TotalTime>
  <Words>422</Words>
  <Application>Microsoft Office PowerPoint</Application>
  <PresentationFormat>Widescreen</PresentationFormat>
  <Paragraphs>61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22" baseType="lpstr">
      <vt:lpstr>Algerian</vt:lpstr>
      <vt:lpstr>Aparajita</vt:lpstr>
      <vt:lpstr>Arial</vt:lpstr>
      <vt:lpstr>Arial Black</vt:lpstr>
      <vt:lpstr>Calibri</vt:lpstr>
      <vt:lpstr>Century Gothic</vt:lpstr>
      <vt:lpstr>Miskan</vt:lpstr>
      <vt:lpstr>Montserrat SemiBold</vt:lpstr>
      <vt:lpstr>Segoe UI Black</vt:lpstr>
      <vt:lpstr>Times New Roman</vt:lpstr>
      <vt:lpstr>Wingdings</vt:lpstr>
      <vt:lpstr>Wingdings 3</vt:lpstr>
      <vt:lpstr>Wisp</vt:lpstr>
      <vt:lpstr>Flame</vt:lpstr>
      <vt:lpstr>Day 2: MS Office Applications</vt:lpstr>
      <vt:lpstr>Overview – What is MS Office?</vt:lpstr>
      <vt:lpstr>PowerPoint Presentation</vt:lpstr>
      <vt:lpstr>PowerPoint Presentation</vt:lpstr>
      <vt:lpstr>MS PowerPoint – Presentations</vt:lpstr>
      <vt:lpstr>Activity &amp; Homework</vt:lpstr>
      <vt:lpstr>Q&amp;A + Recap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Suraj Arya</dc:creator>
  <cp:keywords/>
  <dc:description>generated using python-pptx</dc:description>
  <cp:lastModifiedBy>Suraj Arya</cp:lastModifiedBy>
  <cp:revision>1</cp:revision>
  <dcterms:created xsi:type="dcterms:W3CDTF">2013-01-27T09:14:16Z</dcterms:created>
  <dcterms:modified xsi:type="dcterms:W3CDTF">2025-07-22T13:08:40Z</dcterms:modified>
  <cp:category/>
</cp:coreProperties>
</file>