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D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E4B7A-38BE-464C-BA0F-CAFE4A558649}" v="626" dt="2025-07-17T03:02:11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08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507E4B7A-38BE-464C-BA0F-CAFE4A558649}"/>
    <pc:docChg chg="undo custSel delSld modSld">
      <pc:chgData name="Suraj Arya" userId="116808dbeaa341df" providerId="LiveId" clId="{507E4B7A-38BE-464C-BA0F-CAFE4A558649}" dt="2025-07-17T03:02:29.083" v="800" actId="1076"/>
      <pc:docMkLst>
        <pc:docMk/>
      </pc:docMkLst>
      <pc:sldChg chg="modSp mod setBg">
        <pc:chgData name="Suraj Arya" userId="116808dbeaa341df" providerId="LiveId" clId="{507E4B7A-38BE-464C-BA0F-CAFE4A558649}" dt="2025-07-17T03:01:01.096" v="546" actId="14100"/>
        <pc:sldMkLst>
          <pc:docMk/>
          <pc:sldMk cId="0" sldId="256"/>
        </pc:sldMkLst>
        <pc:spChg chg="mod">
          <ac:chgData name="Suraj Arya" userId="116808dbeaa341df" providerId="LiveId" clId="{507E4B7A-38BE-464C-BA0F-CAFE4A558649}" dt="2025-07-17T03:01:01.096" v="546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3:00:14.094" v="521" actId="14838"/>
          <ac:spMkLst>
            <pc:docMk/>
            <pc:sldMk cId="0" sldId="256"/>
            <ac:spMk id="3" creationId="{00000000-0000-0000-0000-000000000000}"/>
          </ac:spMkLst>
        </pc:spChg>
      </pc:sldChg>
      <pc:sldChg chg="modSp mod setBg">
        <pc:chgData name="Suraj Arya" userId="116808dbeaa341df" providerId="LiveId" clId="{507E4B7A-38BE-464C-BA0F-CAFE4A558649}" dt="2025-07-17T03:02:29.083" v="800" actId="1076"/>
        <pc:sldMkLst>
          <pc:docMk/>
          <pc:sldMk cId="0" sldId="257"/>
        </pc:sldMkLst>
        <pc:spChg chg="mod">
          <ac:chgData name="Suraj Arya" userId="116808dbeaa341df" providerId="LiveId" clId="{507E4B7A-38BE-464C-BA0F-CAFE4A558649}" dt="2025-07-17T03:02:27.200" v="799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3:02:29.083" v="800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aj Arya" userId="116808dbeaa341df" providerId="LiveId" clId="{507E4B7A-38BE-464C-BA0F-CAFE4A558649}" dt="2025-07-17T02:50:52.146" v="452" actId="20577"/>
        <pc:sldMkLst>
          <pc:docMk/>
          <pc:sldMk cId="0" sldId="258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0:52.146" v="45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uraj Arya" userId="116808dbeaa341df" providerId="LiveId" clId="{507E4B7A-38BE-464C-BA0F-CAFE4A558649}" dt="2025-07-17T02:45:37.176" v="261"/>
        <pc:sldMkLst>
          <pc:docMk/>
          <pc:sldMk cId="0" sldId="259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aj Arya" userId="116808dbeaa341df" providerId="LiveId" clId="{507E4B7A-38BE-464C-BA0F-CAFE4A558649}" dt="2025-07-17T02:51:17.668" v="465" actId="403"/>
        <pc:sldMkLst>
          <pc:docMk/>
          <pc:sldMk cId="0" sldId="260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1:17.668" v="465" actId="403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raj Arya" userId="116808dbeaa341df" providerId="LiveId" clId="{507E4B7A-38BE-464C-BA0F-CAFE4A558649}" dt="2025-07-17T02:51:29.098" v="471" actId="403"/>
        <pc:sldMkLst>
          <pc:docMk/>
          <pc:sldMk cId="0" sldId="261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1:29.098" v="471" actId="403"/>
          <ac:spMkLst>
            <pc:docMk/>
            <pc:sldMk cId="0" sldId="261"/>
            <ac:spMk id="3" creationId="{00000000-0000-0000-0000-000000000000}"/>
          </ac:spMkLst>
        </pc:spChg>
      </pc:sldChg>
      <pc:sldChg chg="addSp modSp mod">
        <pc:chgData name="Suraj Arya" userId="116808dbeaa341df" providerId="LiveId" clId="{507E4B7A-38BE-464C-BA0F-CAFE4A558649}" dt="2025-07-17T02:51:35.148" v="476" actId="403"/>
        <pc:sldMkLst>
          <pc:docMk/>
          <pc:sldMk cId="0" sldId="262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1:35.148" v="476" actId="403"/>
          <ac:spMkLst>
            <pc:docMk/>
            <pc:sldMk cId="0" sldId="262"/>
            <ac:spMk id="3" creationId="{00000000-0000-0000-0000-000000000000}"/>
          </ac:spMkLst>
        </pc:spChg>
        <pc:spChg chg="add">
          <ac:chgData name="Suraj Arya" userId="116808dbeaa341df" providerId="LiveId" clId="{507E4B7A-38BE-464C-BA0F-CAFE4A558649}" dt="2025-07-17T02:37:00.161" v="43"/>
          <ac:spMkLst>
            <pc:docMk/>
            <pc:sldMk cId="0" sldId="262"/>
            <ac:spMk id="4" creationId="{4D7CA1FD-2426-474E-E73F-F4DF1C755C76}"/>
          </ac:spMkLst>
        </pc:spChg>
      </pc:sldChg>
      <pc:sldChg chg="modSp mod">
        <pc:chgData name="Suraj Arya" userId="116808dbeaa341df" providerId="LiveId" clId="{507E4B7A-38BE-464C-BA0F-CAFE4A558649}" dt="2025-07-17T02:51:42.628" v="481" actId="403"/>
        <pc:sldMkLst>
          <pc:docMk/>
          <pc:sldMk cId="0" sldId="263"/>
        </pc:sldMkLst>
        <pc:spChg chg="mod">
          <ac:chgData name="Suraj Arya" userId="116808dbeaa341df" providerId="LiveId" clId="{507E4B7A-38BE-464C-BA0F-CAFE4A558649}" dt="2025-07-17T02:45:37.176" v="261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51:42.628" v="481" actId="403"/>
          <ac:spMkLst>
            <pc:docMk/>
            <pc:sldMk cId="0" sldId="263"/>
            <ac:spMk id="3" creationId="{00000000-0000-0000-0000-000000000000}"/>
          </ac:spMkLst>
        </pc:spChg>
      </pc:sldChg>
      <pc:sldChg chg="modSp del mod">
        <pc:chgData name="Suraj Arya" userId="116808dbeaa341df" providerId="LiveId" clId="{507E4B7A-38BE-464C-BA0F-CAFE4A558649}" dt="2025-07-17T02:33:49.362" v="31" actId="47"/>
        <pc:sldMkLst>
          <pc:docMk/>
          <pc:sldMk cId="0" sldId="264"/>
        </pc:sldMkLst>
        <pc:spChg chg="mod">
          <ac:chgData name="Suraj Arya" userId="116808dbeaa341df" providerId="LiveId" clId="{507E4B7A-38BE-464C-BA0F-CAFE4A558649}" dt="2025-07-17T02:31:34.823" v="5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507E4B7A-38BE-464C-BA0F-CAFE4A558649}" dt="2025-07-17T02:33:43.014" v="30" actId="1410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1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3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9581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5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33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6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0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5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5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4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0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17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r="-9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6011"/>
            <a:ext cx="8632371" cy="1126284"/>
          </a:xfrm>
        </p:spPr>
        <p:txBody>
          <a:bodyPr anchor="ctr">
            <a:noAutofit/>
          </a:bodyPr>
          <a:lstStyle/>
          <a:p>
            <a:pPr algn="ctr"/>
            <a:r>
              <a:rPr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Day 7: </a:t>
            </a:r>
            <a:r>
              <a:rPr lang="en-US"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Test </a:t>
            </a:r>
            <a:r>
              <a:rPr sz="3800" b="1" dirty="0">
                <a:ln>
                  <a:solidFill>
                    <a:srgbClr val="002060"/>
                  </a:solidFill>
                </a:ln>
                <a:solidFill>
                  <a:srgbClr val="002060"/>
                </a:solidFill>
                <a:effectLst>
                  <a:glow rad="101600">
                    <a:srgbClr val="FFFFFF"/>
                  </a:glow>
                </a:effectLst>
                <a:latin typeface="Lucida Handwriting" panose="03010101010101010101" pitchFamily="66" charset="0"/>
              </a:rPr>
              <a:t>&amp; Certification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1630" y="2426095"/>
            <a:ext cx="7913914" cy="2221158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</a:rPr>
              <a:t>Final MCQ test, feedback session, and certificate distribution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FFC000"/>
                </a:solidFill>
                <a:effectLst>
                  <a:glow rad="101600">
                    <a:srgbClr val="002060">
                      <a:alpha val="60000"/>
                    </a:srgbClr>
                  </a:glow>
                </a:effectLst>
              </a:rPr>
              <a:t>7-Day Computer Workshop</a:t>
            </a:r>
            <a:endParaRPr sz="3600" dirty="0">
              <a:solidFill>
                <a:srgbClr val="FFC000"/>
              </a:solidFill>
              <a:effectLst>
                <a:glow rad="101600">
                  <a:srgbClr val="002060">
                    <a:alpha val="60000"/>
                  </a:srgb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13000" r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0233" y="1302030"/>
            <a:ext cx="8608358" cy="1293028"/>
          </a:xfrm>
        </p:spPr>
        <p:txBody>
          <a:bodyPr/>
          <a:lstStyle/>
          <a:p>
            <a:r>
              <a:rPr dirty="0"/>
              <a:t>What is a Final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622" y="2605943"/>
            <a:ext cx="10817582" cy="3148915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sz="4400" dirty="0"/>
              <a:t>Apply all learned skills practically</a:t>
            </a:r>
          </a:p>
          <a:p>
            <a:r>
              <a:rPr sz="4400" dirty="0"/>
              <a:t>Covers: Computer Basics, Office, Photoshop, Coding, Web Dev</a:t>
            </a:r>
          </a:p>
          <a:p>
            <a:r>
              <a:rPr sz="4400" dirty="0"/>
              <a:t>Goal: Make something practical yourself!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Final Project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 Beginner: Resume (Word), Budget (Excel), Hobby PPT</a:t>
            </a:r>
          </a:p>
          <a:p>
            <a:r>
              <a:rPr sz="4400" dirty="0"/>
              <a:t> Intermediate: Poster (Photoshop), Website (HTML+CSS), Small Program</a:t>
            </a:r>
          </a:p>
          <a:p>
            <a:r>
              <a:rPr sz="4400" dirty="0"/>
              <a:t> Advanced: Host website on GitHub Pages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Website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project_folder/</a:t>
            </a:r>
          </a:p>
          <a:p>
            <a:r>
              <a:t>├── index.html</a:t>
            </a:r>
          </a:p>
          <a:p>
            <a:r>
              <a:t>├── about.html</a:t>
            </a:r>
          </a:p>
          <a:p>
            <a:r>
              <a:t>├── contact.html</a:t>
            </a:r>
          </a:p>
          <a:p>
            <a:r>
              <a:t>├── css/style.css</a:t>
            </a:r>
          </a:p>
          <a:p>
            <a:r>
              <a:t>└── images/photo.jpg</a:t>
            </a:r>
          </a:p>
          <a:p>
            <a:r>
              <a:t>✅ Must include headings, links, CSS styling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Submission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✅ Complete chosen project</a:t>
            </a:r>
          </a:p>
          <a:p>
            <a:r>
              <a:rPr sz="4400" dirty="0"/>
              <a:t>✅ Save in a single folder</a:t>
            </a:r>
          </a:p>
          <a:p>
            <a:r>
              <a:rPr sz="4400" dirty="0"/>
              <a:t>✅ Submit via Google Drive link or Pen Drive</a:t>
            </a:r>
          </a:p>
          <a:p>
            <a:r>
              <a:rPr sz="4400" dirty="0"/>
              <a:t>✅ Deadline: End of today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400" dirty="0"/>
              <a:t>✅ Doubt Clearing Session</a:t>
            </a:r>
          </a:p>
          <a:p>
            <a:r>
              <a:rPr sz="4400" dirty="0"/>
              <a:t>✅ Discuss most useful topics</a:t>
            </a:r>
          </a:p>
          <a:p>
            <a:r>
              <a:rPr sz="4400" dirty="0"/>
              <a:t>✅ Feedback on workshop experience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Lucida Handwriting" panose="03010101010101010101" pitchFamily="66" charset="0"/>
              </a:rPr>
              <a:t>Certification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✅ Certificate will be awarded to students scoring </a:t>
            </a:r>
            <a:r>
              <a:rPr lang="en-US" sz="4000" b="1" dirty="0"/>
              <a:t>30 or more out of 50 marks</a:t>
            </a:r>
            <a:br>
              <a:rPr lang="en-US" sz="4000" dirty="0"/>
            </a:br>
            <a:r>
              <a:rPr lang="en-US" sz="4000" dirty="0"/>
              <a:t>✅ </a:t>
            </a:r>
            <a:r>
              <a:rPr lang="en-US" sz="4000" b="1" dirty="0"/>
              <a:t>30-minute MCQ Test</a:t>
            </a:r>
            <a:r>
              <a:rPr lang="en-US" sz="4000" dirty="0"/>
              <a:t> will be conducted</a:t>
            </a:r>
            <a:br>
              <a:rPr lang="en-US" sz="4000" dirty="0"/>
            </a:br>
            <a:r>
              <a:rPr lang="en-US" sz="4000" dirty="0"/>
              <a:t>✅ Certificate issued </a:t>
            </a:r>
            <a:r>
              <a:rPr lang="en-US" sz="4000" b="1" dirty="0"/>
              <a:t>only after successful test clearance.</a:t>
            </a:r>
            <a:endParaRPr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Congratulations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4000" dirty="0"/>
              <a:t>✅ You completed the 7-Day Workshop 🎉</a:t>
            </a:r>
          </a:p>
          <a:p>
            <a:r>
              <a:rPr sz="4000" dirty="0"/>
              <a:t>✅ Keep practicing daily</a:t>
            </a:r>
          </a:p>
          <a:p>
            <a:r>
              <a:rPr sz="4000" dirty="0"/>
              <a:t>✅ Next options: Programming, Graphic Design, Web Dev</a:t>
            </a:r>
          </a:p>
          <a:p>
            <a:r>
              <a:rPr sz="4000" dirty="0"/>
              <a:t>✅ Keep learning &amp; stay updated!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Custom 4">
      <a:majorFont>
        <a:latin typeface="Lucida Handwriting"/>
        <a:ea typeface=""/>
        <a:cs typeface=""/>
      </a:majorFont>
      <a:minorFont>
        <a:latin typeface="Monotype Corsiva"/>
        <a:ea typeface=""/>
        <a:cs typeface="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242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Lucida Handwriting</vt:lpstr>
      <vt:lpstr>Monotype Corsiva</vt:lpstr>
      <vt:lpstr>Wingdings</vt:lpstr>
      <vt:lpstr>Vapor Trail</vt:lpstr>
      <vt:lpstr>Day 7: Test &amp; Certification</vt:lpstr>
      <vt:lpstr>What is a Final Project?</vt:lpstr>
      <vt:lpstr>Final Project Ideas</vt:lpstr>
      <vt:lpstr>Sample Website Structure</vt:lpstr>
      <vt:lpstr>Project Submission Guidelines</vt:lpstr>
      <vt:lpstr>Class Discussion</vt:lpstr>
      <vt:lpstr>Certification Process</vt:lpstr>
      <vt:lpstr>Congratulations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2025-07-17T03:02:33Z</dcterms:modified>
  <cp:category/>
</cp:coreProperties>
</file>