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  <p:sldMasterId id="2147483660" r:id="rId2"/>
  </p:sldMasterIdLst>
  <p:notesMasterIdLst>
    <p:notesMasterId r:id="rId11"/>
  </p:notesMasterIdLst>
  <p:sldIdLst>
    <p:sldId id="267" r:id="rId3"/>
    <p:sldId id="257" r:id="rId4"/>
    <p:sldId id="258" r:id="rId5"/>
    <p:sldId id="268" r:id="rId6"/>
    <p:sldId id="259" r:id="rId7"/>
    <p:sldId id="260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500"/>
    <a:srgbClr val="82AE2A"/>
    <a:srgbClr val="8AB92D"/>
    <a:srgbClr val="1DE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E757C-383C-436D-A585-942B35B7FE4B}" v="134" dt="2025-07-25T11:54:37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46BE757C-383C-436D-A585-942B35B7FE4B}"/>
    <pc:docChg chg="undo custSel delSld modSld">
      <pc:chgData name="Suraj Arya" userId="116808dbeaa341df" providerId="LiveId" clId="{46BE757C-383C-436D-A585-942B35B7FE4B}" dt="2025-07-25T11:54:52.774" v="379" actId="9405"/>
      <pc:docMkLst>
        <pc:docMk/>
      </pc:docMkLst>
      <pc:sldChg chg="del">
        <pc:chgData name="Suraj Arya" userId="116808dbeaa341df" providerId="LiveId" clId="{46BE757C-383C-436D-A585-942B35B7FE4B}" dt="2025-07-14T04:37:11.631" v="44" actId="47"/>
        <pc:sldMkLst>
          <pc:docMk/>
          <pc:sldMk cId="0" sldId="256"/>
        </pc:sldMkLst>
      </pc:sldChg>
      <pc:sldChg chg="addSp delSp modSp mod setBg">
        <pc:chgData name="Suraj Arya" userId="116808dbeaa341df" providerId="LiveId" clId="{46BE757C-383C-436D-A585-942B35B7FE4B}" dt="2025-07-22T17:18:00.858" v="351" actId="171"/>
        <pc:sldMkLst>
          <pc:docMk/>
          <pc:sldMk cId="0" sldId="257"/>
        </pc:sldMkLst>
        <pc:spChg chg="mod">
          <ac:chgData name="Suraj Arya" userId="116808dbeaa341df" providerId="LiveId" clId="{46BE757C-383C-436D-A585-942B35B7FE4B}" dt="2025-07-14T04:38:37.696" v="68" actId="1076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Suraj Arya" userId="116808dbeaa341df" providerId="LiveId" clId="{46BE757C-383C-436D-A585-942B35B7FE4B}" dt="2025-07-14T04:40:08.253" v="92" actId="1076"/>
          <ac:spMkLst>
            <pc:docMk/>
            <pc:sldMk cId="0" sldId="257"/>
            <ac:spMk id="4" creationId="{5AF24B5E-F491-AABB-690D-3D890FFBDB29}"/>
          </ac:spMkLst>
        </pc:spChg>
        <pc:picChg chg="add mod">
          <ac:chgData name="Suraj Arya" userId="116808dbeaa341df" providerId="LiveId" clId="{46BE757C-383C-436D-A585-942B35B7FE4B}" dt="2025-07-22T17:17:27.668" v="325"/>
          <ac:picMkLst>
            <pc:docMk/>
            <pc:sldMk cId="0" sldId="257"/>
            <ac:picMk id="6" creationId="{C98939DA-1CB7-D74E-2D93-B7C6D5370410}"/>
          </ac:picMkLst>
        </pc:picChg>
        <pc:picChg chg="add mod ord">
          <ac:chgData name="Suraj Arya" userId="116808dbeaa341df" providerId="LiveId" clId="{46BE757C-383C-436D-A585-942B35B7FE4B}" dt="2025-07-22T17:18:00.858" v="351" actId="171"/>
          <ac:picMkLst>
            <pc:docMk/>
            <pc:sldMk cId="0" sldId="257"/>
            <ac:picMk id="7" creationId="{1D0816B1-E0CB-0294-FAFE-325CC1D2ADF7}"/>
          </ac:picMkLst>
        </pc:picChg>
        <pc:picChg chg="add mod">
          <ac:chgData name="Suraj Arya" userId="116808dbeaa341df" providerId="LiveId" clId="{46BE757C-383C-436D-A585-942B35B7FE4B}" dt="2025-07-14T04:39:59.017" v="91" actId="1076"/>
          <ac:picMkLst>
            <pc:docMk/>
            <pc:sldMk cId="0" sldId="257"/>
            <ac:picMk id="1026" creationId="{0D6EE92B-6501-9843-BB28-691B85002500}"/>
          </ac:picMkLst>
        </pc:picChg>
        <pc:inkChg chg="add">
          <ac:chgData name="Suraj Arya" userId="116808dbeaa341df" providerId="LiveId" clId="{46BE757C-383C-436D-A585-942B35B7FE4B}" dt="2025-07-22T03:18:05.952" v="320" actId="9405"/>
          <ac:inkMkLst>
            <pc:docMk/>
            <pc:sldMk cId="0" sldId="257"/>
            <ac:inkMk id="3" creationId="{48614A41-4F45-34AD-E187-A79CEAFDA4E0}"/>
          </ac:inkMkLst>
        </pc:inkChg>
        <pc:inkChg chg="add">
          <ac:chgData name="Suraj Arya" userId="116808dbeaa341df" providerId="LiveId" clId="{46BE757C-383C-436D-A585-942B35B7FE4B}" dt="2025-07-22T03:18:06.048" v="321" actId="9405"/>
          <ac:inkMkLst>
            <pc:docMk/>
            <pc:sldMk cId="0" sldId="257"/>
            <ac:inkMk id="5" creationId="{B1C9662B-8F95-6005-2281-88974B0C90C2}"/>
          </ac:inkMkLst>
        </pc:inkChg>
      </pc:sldChg>
      <pc:sldChg chg="addSp delSp modSp mod setBg">
        <pc:chgData name="Suraj Arya" userId="116808dbeaa341df" providerId="LiveId" clId="{46BE757C-383C-436D-A585-942B35B7FE4B}" dt="2025-07-25T11:54:24.141" v="374" actId="9405"/>
        <pc:sldMkLst>
          <pc:docMk/>
          <pc:sldMk cId="0" sldId="258"/>
        </pc:sldMkLst>
        <pc:spChg chg="add mod">
          <ac:chgData name="Suraj Arya" userId="116808dbeaa341df" providerId="LiveId" clId="{46BE757C-383C-436D-A585-942B35B7FE4B}" dt="2025-07-14T04:40:52.782" v="104" actId="1076"/>
          <ac:spMkLst>
            <pc:docMk/>
            <pc:sldMk cId="0" sldId="258"/>
            <ac:spMk id="4" creationId="{5A523854-002D-8740-FB00-077C34238D04}"/>
          </ac:spMkLst>
        </pc:spChg>
        <pc:spChg chg="add mod">
          <ac:chgData name="Suraj Arya" userId="116808dbeaa341df" providerId="LiveId" clId="{46BE757C-383C-436D-A585-942B35B7FE4B}" dt="2025-07-14T04:42:21.451" v="148" actId="20577"/>
          <ac:spMkLst>
            <pc:docMk/>
            <pc:sldMk cId="0" sldId="258"/>
            <ac:spMk id="11" creationId="{A1EF3AE8-BDD7-C504-2516-242AF2349E35}"/>
          </ac:spMkLst>
        </pc:spChg>
        <pc:picChg chg="add mod">
          <ac:chgData name="Suraj Arya" userId="116808dbeaa341df" providerId="LiveId" clId="{46BE757C-383C-436D-A585-942B35B7FE4B}" dt="2025-07-22T17:17:29.164" v="326"/>
          <ac:picMkLst>
            <pc:docMk/>
            <pc:sldMk cId="0" sldId="258"/>
            <ac:picMk id="2" creationId="{94F56238-AE67-54F4-52ED-989B39AC15F4}"/>
          </ac:picMkLst>
        </pc:picChg>
        <pc:picChg chg="add mod ord">
          <ac:chgData name="Suraj Arya" userId="116808dbeaa341df" providerId="LiveId" clId="{46BE757C-383C-436D-A585-942B35B7FE4B}" dt="2025-07-22T17:18:08.425" v="361" actId="171"/>
          <ac:picMkLst>
            <pc:docMk/>
            <pc:sldMk cId="0" sldId="258"/>
            <ac:picMk id="3" creationId="{4058299E-5371-3BD8-890F-C73F0616EDE2}"/>
          </ac:picMkLst>
        </pc:picChg>
        <pc:inkChg chg="add">
          <ac:chgData name="Suraj Arya" userId="116808dbeaa341df" providerId="LiveId" clId="{46BE757C-383C-436D-A585-942B35B7FE4B}" dt="2025-07-25T11:54:24.141" v="374" actId="9405"/>
          <ac:inkMkLst>
            <pc:docMk/>
            <pc:sldMk cId="0" sldId="258"/>
            <ac:inkMk id="5" creationId="{F4611248-686D-786D-1A62-09B608B76FB5}"/>
          </ac:inkMkLst>
        </pc:inkChg>
      </pc:sldChg>
      <pc:sldChg chg="addSp delSp modSp mod setBg">
        <pc:chgData name="Suraj Arya" userId="116808dbeaa341df" providerId="LiveId" clId="{46BE757C-383C-436D-A585-942B35B7FE4B}" dt="2025-07-22T17:17:52.332" v="340" actId="171"/>
        <pc:sldMkLst>
          <pc:docMk/>
          <pc:sldMk cId="0" sldId="259"/>
        </pc:sldMkLst>
        <pc:spChg chg="mod">
          <ac:chgData name="Suraj Arya" userId="116808dbeaa341df" providerId="LiveId" clId="{46BE757C-383C-436D-A585-942B35B7FE4B}" dt="2025-07-14T04:44:18.908" v="198" actId="403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Suraj Arya" userId="116808dbeaa341df" providerId="LiveId" clId="{46BE757C-383C-436D-A585-942B35B7FE4B}" dt="2025-07-14T04:44:28.669" v="207" actId="27636"/>
          <ac:spMkLst>
            <pc:docMk/>
            <pc:sldMk cId="0" sldId="259"/>
            <ac:spMk id="7" creationId="{A501A3CC-44A4-CDD6-C698-22FC39822FCB}"/>
          </ac:spMkLst>
        </pc:spChg>
        <pc:picChg chg="add mod">
          <ac:chgData name="Suraj Arya" userId="116808dbeaa341df" providerId="LiveId" clId="{46BE757C-383C-436D-A585-942B35B7FE4B}" dt="2025-07-22T17:17:32.183" v="328"/>
          <ac:picMkLst>
            <pc:docMk/>
            <pc:sldMk cId="0" sldId="259"/>
            <ac:picMk id="3" creationId="{1A52B990-C7D3-33BC-A520-42D6A19BB168}"/>
          </ac:picMkLst>
        </pc:picChg>
        <pc:picChg chg="add mod ord">
          <ac:chgData name="Suraj Arya" userId="116808dbeaa341df" providerId="LiveId" clId="{46BE757C-383C-436D-A585-942B35B7FE4B}" dt="2025-07-22T17:17:52.332" v="340" actId="171"/>
          <ac:picMkLst>
            <pc:docMk/>
            <pc:sldMk cId="0" sldId="259"/>
            <ac:picMk id="4" creationId="{8E75B95F-3ABF-A87A-BEA9-DFB000F01B54}"/>
          </ac:picMkLst>
        </pc:picChg>
      </pc:sldChg>
      <pc:sldChg chg="addSp delSp modSp mod">
        <pc:chgData name="Suraj Arya" userId="116808dbeaa341df" providerId="LiveId" clId="{46BE757C-383C-436D-A585-942B35B7FE4B}" dt="2025-07-22T17:18:17.809" v="363"/>
        <pc:sldMkLst>
          <pc:docMk/>
          <pc:sldMk cId="0" sldId="260"/>
        </pc:sldMkLst>
        <pc:spChg chg="add mod">
          <ac:chgData name="Suraj Arya" userId="116808dbeaa341df" providerId="LiveId" clId="{46BE757C-383C-436D-A585-942B35B7FE4B}" dt="2025-07-14T04:45:33.012" v="249" actId="1076"/>
          <ac:spMkLst>
            <pc:docMk/>
            <pc:sldMk cId="0" sldId="260"/>
            <ac:spMk id="8" creationId="{3F4B1B25-1929-4A10-1905-DE38D72DC964}"/>
          </ac:spMkLst>
        </pc:spChg>
        <pc:spChg chg="add mod">
          <ac:chgData name="Suraj Arya" userId="116808dbeaa341df" providerId="LiveId" clId="{46BE757C-383C-436D-A585-942B35B7FE4B}" dt="2025-07-22T13:08:31.823" v="323" actId="1076"/>
          <ac:spMkLst>
            <pc:docMk/>
            <pc:sldMk cId="0" sldId="260"/>
            <ac:spMk id="10" creationId="{9BAB3F15-DF76-B89F-2571-FE996E948221}"/>
          </ac:spMkLst>
        </pc:spChg>
        <pc:picChg chg="add mod">
          <ac:chgData name="Suraj Arya" userId="116808dbeaa341df" providerId="LiveId" clId="{46BE757C-383C-436D-A585-942B35B7FE4B}" dt="2025-07-22T17:17:34.283" v="329"/>
          <ac:picMkLst>
            <pc:docMk/>
            <pc:sldMk cId="0" sldId="260"/>
            <ac:picMk id="2" creationId="{F3A0C76B-FD89-E0A2-BAA4-EE70BCA30894}"/>
          </ac:picMkLst>
        </pc:picChg>
        <pc:picChg chg="add mod">
          <ac:chgData name="Suraj Arya" userId="116808dbeaa341df" providerId="LiveId" clId="{46BE757C-383C-436D-A585-942B35B7FE4B}" dt="2025-07-22T17:18:17.809" v="363"/>
          <ac:picMkLst>
            <pc:docMk/>
            <pc:sldMk cId="0" sldId="260"/>
            <ac:picMk id="3" creationId="{65F4425A-FBB6-9480-196C-88A10B656BE0}"/>
          </ac:picMkLst>
        </pc:picChg>
      </pc:sldChg>
      <pc:sldChg chg="del">
        <pc:chgData name="Suraj Arya" userId="116808dbeaa341df" providerId="LiveId" clId="{46BE757C-383C-436D-A585-942B35B7FE4B}" dt="2025-07-14T04:46:43.391" v="265" actId="47"/>
        <pc:sldMkLst>
          <pc:docMk/>
          <pc:sldMk cId="0" sldId="262"/>
        </pc:sldMkLst>
      </pc:sldChg>
      <pc:sldChg chg="del">
        <pc:chgData name="Suraj Arya" userId="116808dbeaa341df" providerId="LiveId" clId="{46BE757C-383C-436D-A585-942B35B7FE4B}" dt="2025-07-14T04:46:44.731" v="266" actId="47"/>
        <pc:sldMkLst>
          <pc:docMk/>
          <pc:sldMk cId="0" sldId="263"/>
        </pc:sldMkLst>
      </pc:sldChg>
      <pc:sldChg chg="del">
        <pc:chgData name="Suraj Arya" userId="116808dbeaa341df" providerId="LiveId" clId="{46BE757C-383C-436D-A585-942B35B7FE4B}" dt="2025-07-14T04:46:46.779" v="267" actId="47"/>
        <pc:sldMkLst>
          <pc:docMk/>
          <pc:sldMk cId="0" sldId="264"/>
        </pc:sldMkLst>
      </pc:sldChg>
      <pc:sldChg chg="del">
        <pc:chgData name="Suraj Arya" userId="116808dbeaa341df" providerId="LiveId" clId="{46BE757C-383C-436D-A585-942B35B7FE4B}" dt="2025-07-14T04:46:50.078" v="268" actId="47"/>
        <pc:sldMkLst>
          <pc:docMk/>
          <pc:sldMk cId="0" sldId="265"/>
        </pc:sldMkLst>
      </pc:sldChg>
      <pc:sldChg chg="addSp modSp mod">
        <pc:chgData name="Suraj Arya" userId="116808dbeaa341df" providerId="LiveId" clId="{46BE757C-383C-436D-A585-942B35B7FE4B}" dt="2025-07-22T17:18:19.629" v="364"/>
        <pc:sldMkLst>
          <pc:docMk/>
          <pc:sldMk cId="0" sldId="266"/>
        </pc:sldMkLst>
        <pc:spChg chg="mod">
          <ac:chgData name="Suraj Arya" userId="116808dbeaa341df" providerId="LiveId" clId="{46BE757C-383C-436D-A585-942B35B7FE4B}" dt="2025-07-14T04:51:43.651" v="310" actId="1076"/>
          <ac:spMkLst>
            <pc:docMk/>
            <pc:sldMk cId="0" sldId="266"/>
            <ac:spMk id="3" creationId="{00000000-0000-0000-0000-000000000000}"/>
          </ac:spMkLst>
        </pc:spChg>
        <pc:picChg chg="add mod">
          <ac:chgData name="Suraj Arya" userId="116808dbeaa341df" providerId="LiveId" clId="{46BE757C-383C-436D-A585-942B35B7FE4B}" dt="2025-07-22T17:17:36.148" v="330"/>
          <ac:picMkLst>
            <pc:docMk/>
            <pc:sldMk cId="0" sldId="266"/>
            <ac:picMk id="4" creationId="{DE7369CB-210C-5D99-37B0-713794B580E4}"/>
          </ac:picMkLst>
        </pc:picChg>
        <pc:picChg chg="add mod">
          <ac:chgData name="Suraj Arya" userId="116808dbeaa341df" providerId="LiveId" clId="{46BE757C-383C-436D-A585-942B35B7FE4B}" dt="2025-07-22T17:18:19.629" v="364"/>
          <ac:picMkLst>
            <pc:docMk/>
            <pc:sldMk cId="0" sldId="266"/>
            <ac:picMk id="5" creationId="{610D0F20-8BC6-BA0C-373A-5199064DAB9E}"/>
          </ac:picMkLst>
        </pc:picChg>
      </pc:sldChg>
      <pc:sldChg chg="addSp delSp modSp mod setBg delAnim">
        <pc:chgData name="Suraj Arya" userId="116808dbeaa341df" providerId="LiveId" clId="{46BE757C-383C-436D-A585-942B35B7FE4B}" dt="2025-07-24T17:55:01.393" v="373" actId="171"/>
        <pc:sldMkLst>
          <pc:docMk/>
          <pc:sldMk cId="3311542694" sldId="267"/>
        </pc:sldMkLst>
        <pc:spChg chg="mod">
          <ac:chgData name="Suraj Arya" userId="116808dbeaa341df" providerId="LiveId" clId="{46BE757C-383C-436D-A585-942B35B7FE4B}" dt="2025-07-14T04:34:28.491" v="34" actId="1076"/>
          <ac:spMkLst>
            <pc:docMk/>
            <pc:sldMk cId="3311542694" sldId="267"/>
            <ac:spMk id="2" creationId="{485F6579-612A-8FC4-FC76-301277674698}"/>
          </ac:spMkLst>
        </pc:spChg>
        <pc:spChg chg="mod">
          <ac:chgData name="Suraj Arya" userId="116808dbeaa341df" providerId="LiveId" clId="{46BE757C-383C-436D-A585-942B35B7FE4B}" dt="2025-07-14T04:34:15.421" v="30" actId="1076"/>
          <ac:spMkLst>
            <pc:docMk/>
            <pc:sldMk cId="3311542694" sldId="267"/>
            <ac:spMk id="4" creationId="{BF315316-252A-4827-7B29-CBB25D35ADA3}"/>
          </ac:spMkLst>
        </pc:spChg>
        <pc:spChg chg="mod topLvl">
          <ac:chgData name="Suraj Arya" userId="116808dbeaa341df" providerId="LiveId" clId="{46BE757C-383C-436D-A585-942B35B7FE4B}" dt="2025-07-14T04:36:46.136" v="43" actId="20577"/>
          <ac:spMkLst>
            <pc:docMk/>
            <pc:sldMk cId="3311542694" sldId="267"/>
            <ac:spMk id="8" creationId="{2B1FA01A-695F-E07A-7AC0-3693AD068017}"/>
          </ac:spMkLst>
        </pc:spChg>
        <pc:picChg chg="add mod">
          <ac:chgData name="Suraj Arya" userId="116808dbeaa341df" providerId="LiveId" clId="{46BE757C-383C-436D-A585-942B35B7FE4B}" dt="2025-07-24T17:53:22.722" v="366" actId="1076"/>
          <ac:picMkLst>
            <pc:docMk/>
            <pc:sldMk cId="3311542694" sldId="267"/>
            <ac:picMk id="5" creationId="{90E05CA8-61B4-6DBC-66CB-F17E7162248A}"/>
          </ac:picMkLst>
        </pc:picChg>
        <pc:picChg chg="add mod ord">
          <ac:chgData name="Suraj Arya" userId="116808dbeaa341df" providerId="LiveId" clId="{46BE757C-383C-436D-A585-942B35B7FE4B}" dt="2025-07-24T17:55:01.393" v="373" actId="171"/>
          <ac:picMkLst>
            <pc:docMk/>
            <pc:sldMk cId="3311542694" sldId="267"/>
            <ac:picMk id="7" creationId="{F2306029-A622-2DC0-FA10-428AB512A2E5}"/>
          </ac:picMkLst>
        </pc:picChg>
        <pc:inkChg chg="add">
          <ac:chgData name="Suraj Arya" userId="116808dbeaa341df" providerId="LiveId" clId="{46BE757C-383C-436D-A585-942B35B7FE4B}" dt="2025-07-22T03:17:12.594" v="318" actId="9405"/>
          <ac:inkMkLst>
            <pc:docMk/>
            <pc:sldMk cId="3311542694" sldId="267"/>
            <ac:inkMk id="3" creationId="{1C7F9F8C-31F1-2CC9-5280-5B0293335B2A}"/>
          </ac:inkMkLst>
        </pc:inkChg>
      </pc:sldChg>
      <pc:sldChg chg="addSp delSp modSp mod">
        <pc:chgData name="Suraj Arya" userId="116808dbeaa341df" providerId="LiveId" clId="{46BE757C-383C-436D-A585-942B35B7FE4B}" dt="2025-07-25T11:54:52.774" v="379" actId="9405"/>
        <pc:sldMkLst>
          <pc:docMk/>
          <pc:sldMk cId="96097640" sldId="268"/>
        </pc:sldMkLst>
        <pc:spChg chg="add mod">
          <ac:chgData name="Suraj Arya" userId="116808dbeaa341df" providerId="LiveId" clId="{46BE757C-383C-436D-A585-942B35B7FE4B}" dt="2025-07-22T02:31:37.051" v="313" actId="20577"/>
          <ac:spMkLst>
            <pc:docMk/>
            <pc:sldMk cId="96097640" sldId="268"/>
            <ac:spMk id="2" creationId="{3AF83718-832F-D145-60A3-3001F06D7215}"/>
          </ac:spMkLst>
        </pc:spChg>
        <pc:spChg chg="mod">
          <ac:chgData name="Suraj Arya" userId="116808dbeaa341df" providerId="LiveId" clId="{46BE757C-383C-436D-A585-942B35B7FE4B}" dt="2025-07-14T04:43:36.179" v="178" actId="1036"/>
          <ac:spMkLst>
            <pc:docMk/>
            <pc:sldMk cId="96097640" sldId="268"/>
            <ac:spMk id="6" creationId="{8C8CA301-2495-0786-6419-2EFC0C6962E4}"/>
          </ac:spMkLst>
        </pc:spChg>
        <pc:grpChg chg="mod">
          <ac:chgData name="Suraj Arya" userId="116808dbeaa341df" providerId="LiveId" clId="{46BE757C-383C-436D-A585-942B35B7FE4B}" dt="2025-07-25T11:54:37.946" v="378"/>
          <ac:grpSpMkLst>
            <pc:docMk/>
            <pc:sldMk cId="96097640" sldId="268"/>
            <ac:grpSpMk id="9" creationId="{FB094B5F-5105-9E24-A63B-C844B2F45207}"/>
          </ac:grpSpMkLst>
        </pc:grpChg>
        <pc:picChg chg="add mod">
          <ac:chgData name="Suraj Arya" userId="116808dbeaa341df" providerId="LiveId" clId="{46BE757C-383C-436D-A585-942B35B7FE4B}" dt="2025-07-22T17:17:30.647" v="327"/>
          <ac:picMkLst>
            <pc:docMk/>
            <pc:sldMk cId="96097640" sldId="268"/>
            <ac:picMk id="3" creationId="{65532E3B-B05F-FB07-9D24-18DC51BE43C1}"/>
          </ac:picMkLst>
        </pc:picChg>
        <pc:picChg chg="add mod">
          <ac:chgData name="Suraj Arya" userId="116808dbeaa341df" providerId="LiveId" clId="{46BE757C-383C-436D-A585-942B35B7FE4B}" dt="2025-07-22T17:18:11.761" v="362"/>
          <ac:picMkLst>
            <pc:docMk/>
            <pc:sldMk cId="96097640" sldId="268"/>
            <ac:picMk id="4" creationId="{3BD8F53A-EA12-9FBA-E4DD-55E2CE305C27}"/>
          </ac:picMkLst>
        </pc:picChg>
        <pc:inkChg chg="add mod">
          <ac:chgData name="Suraj Arya" userId="116808dbeaa341df" providerId="LiveId" clId="{46BE757C-383C-436D-A585-942B35B7FE4B}" dt="2025-07-25T11:54:37.946" v="378"/>
          <ac:inkMkLst>
            <pc:docMk/>
            <pc:sldMk cId="96097640" sldId="268"/>
            <ac:inkMk id="5" creationId="{00A48022-EE7C-A92B-9EE4-67FDB8082BC9}"/>
          </ac:inkMkLst>
        </pc:inkChg>
        <pc:inkChg chg="add mod">
          <ac:chgData name="Suraj Arya" userId="116808dbeaa341df" providerId="LiveId" clId="{46BE757C-383C-436D-A585-942B35B7FE4B}" dt="2025-07-25T11:54:37.946" v="378"/>
          <ac:inkMkLst>
            <pc:docMk/>
            <pc:sldMk cId="96097640" sldId="268"/>
            <ac:inkMk id="7" creationId="{5DA7BB56-E4C8-85A8-A29A-FBD118A2E660}"/>
          </ac:inkMkLst>
        </pc:inkChg>
        <pc:inkChg chg="add mod">
          <ac:chgData name="Suraj Arya" userId="116808dbeaa341df" providerId="LiveId" clId="{46BE757C-383C-436D-A585-942B35B7FE4B}" dt="2025-07-25T11:54:37.946" v="378"/>
          <ac:inkMkLst>
            <pc:docMk/>
            <pc:sldMk cId="96097640" sldId="268"/>
            <ac:inkMk id="8" creationId="{A6E93D19-01A5-5F3A-573F-CA340A8E996B}"/>
          </ac:inkMkLst>
        </pc:inkChg>
        <pc:inkChg chg="add">
          <ac:chgData name="Suraj Arya" userId="116808dbeaa341df" providerId="LiveId" clId="{46BE757C-383C-436D-A585-942B35B7FE4B}" dt="2025-07-25T11:54:52.774" v="379" actId="9405"/>
          <ac:inkMkLst>
            <pc:docMk/>
            <pc:sldMk cId="96097640" sldId="268"/>
            <ac:inkMk id="10" creationId="{B48CF184-6AA0-AAB5-D2CE-9A6D3A7A7AA6}"/>
          </ac:inkMkLst>
        </pc:inkChg>
      </pc:sldChg>
      <pc:sldChg chg="addSp modSp">
        <pc:chgData name="Suraj Arya" userId="116808dbeaa341df" providerId="LiveId" clId="{46BE757C-383C-436D-A585-942B35B7FE4B}" dt="2025-07-22T17:18:21.643" v="365"/>
        <pc:sldMkLst>
          <pc:docMk/>
          <pc:sldMk cId="2677726099" sldId="269"/>
        </pc:sldMkLst>
        <pc:picChg chg="add mod">
          <ac:chgData name="Suraj Arya" userId="116808dbeaa341df" providerId="LiveId" clId="{46BE757C-383C-436D-A585-942B35B7FE4B}" dt="2025-07-22T17:17:39.176" v="331"/>
          <ac:picMkLst>
            <pc:docMk/>
            <pc:sldMk cId="2677726099" sldId="269"/>
            <ac:picMk id="2" creationId="{A60A428F-8620-50D2-5FFA-C83700BBD004}"/>
          </ac:picMkLst>
        </pc:picChg>
        <pc:picChg chg="add mod">
          <ac:chgData name="Suraj Arya" userId="116808dbeaa341df" providerId="LiveId" clId="{46BE757C-383C-436D-A585-942B35B7FE4B}" dt="2025-07-22T17:18:21.643" v="365"/>
          <ac:picMkLst>
            <pc:docMk/>
            <pc:sldMk cId="2677726099" sldId="269"/>
            <ac:picMk id="3" creationId="{4C68B9B8-8003-018A-B29E-8EAF4F5E4794}"/>
          </ac:picMkLst>
        </pc:picChg>
      </pc:sldChg>
    </pc:docChg>
  </pc:docChgLst>
  <pc:docChgLst>
    <pc:chgData name="Suraj Arya" userId="116808dbeaa341df" providerId="LiveId" clId="{CB52D8DE-3FB5-4617-A227-A827955C3A93}"/>
    <pc:docChg chg="undo custSel addSld modSld">
      <pc:chgData name="Suraj Arya" userId="116808dbeaa341df" providerId="LiveId" clId="{CB52D8DE-3FB5-4617-A227-A827955C3A93}" dt="2025-07-14T04:26:21.052" v="1056"/>
      <pc:docMkLst>
        <pc:docMk/>
      </pc:docMkLst>
      <pc:sldChg chg="addSp delSp modSp modTransition modAnim">
        <pc:chgData name="Suraj Arya" userId="116808dbeaa341df" providerId="LiveId" clId="{CB52D8DE-3FB5-4617-A227-A827955C3A93}" dt="2025-07-14T04:26:21.052" v="1056"/>
        <pc:sldMkLst>
          <pc:docMk/>
          <pc:sldMk cId="0" sldId="256"/>
        </pc:sldMkLst>
      </pc:sldChg>
      <pc:sldChg chg="modTransition">
        <pc:chgData name="Suraj Arya" userId="116808dbeaa341df" providerId="LiveId" clId="{CB52D8DE-3FB5-4617-A227-A827955C3A93}" dt="2025-07-14T04:15:18.426" v="963"/>
        <pc:sldMkLst>
          <pc:docMk/>
          <pc:sldMk cId="0" sldId="257"/>
        </pc:sldMkLst>
      </pc:sldChg>
      <pc:sldChg chg="modSp mod modTransition setBg">
        <pc:chgData name="Suraj Arya" userId="116808dbeaa341df" providerId="LiveId" clId="{CB52D8DE-3FB5-4617-A227-A827955C3A93}" dt="2025-07-14T04:15:29.624" v="964"/>
        <pc:sldMkLst>
          <pc:docMk/>
          <pc:sldMk cId="0" sldId="258"/>
        </pc:sldMkLst>
      </pc:sldChg>
      <pc:sldChg chg="modTransition setBg">
        <pc:chgData name="Suraj Arya" userId="116808dbeaa341df" providerId="LiveId" clId="{CB52D8DE-3FB5-4617-A227-A827955C3A93}" dt="2025-07-14T04:15:49.741" v="969"/>
        <pc:sldMkLst>
          <pc:docMk/>
          <pc:sldMk cId="0" sldId="259"/>
        </pc:sldMkLst>
      </pc:sldChg>
      <pc:sldChg chg="modTransition setBg">
        <pc:chgData name="Suraj Arya" userId="116808dbeaa341df" providerId="LiveId" clId="{CB52D8DE-3FB5-4617-A227-A827955C3A93}" dt="2025-07-14T04:15:54.536" v="970"/>
        <pc:sldMkLst>
          <pc:docMk/>
          <pc:sldMk cId="0" sldId="260"/>
        </pc:sldMkLst>
      </pc:sldChg>
      <pc:sldChg chg="modSp mod modTransition setBg">
        <pc:chgData name="Suraj Arya" userId="116808dbeaa341df" providerId="LiveId" clId="{CB52D8DE-3FB5-4617-A227-A827955C3A93}" dt="2025-07-14T04:16:43.908" v="977"/>
        <pc:sldMkLst>
          <pc:docMk/>
          <pc:sldMk cId="0" sldId="262"/>
        </pc:sldMkLst>
      </pc:sldChg>
      <pc:sldChg chg="modSp mod modTransition setBg">
        <pc:chgData name="Suraj Arya" userId="116808dbeaa341df" providerId="LiveId" clId="{CB52D8DE-3FB5-4617-A227-A827955C3A93}" dt="2025-07-14T04:16:51.427" v="978"/>
        <pc:sldMkLst>
          <pc:docMk/>
          <pc:sldMk cId="0" sldId="263"/>
        </pc:sldMkLst>
      </pc:sldChg>
      <pc:sldChg chg="modSp mod modTransition setBg">
        <pc:chgData name="Suraj Arya" userId="116808dbeaa341df" providerId="LiveId" clId="{CB52D8DE-3FB5-4617-A227-A827955C3A93}" dt="2025-07-14T04:16:59.261" v="979"/>
        <pc:sldMkLst>
          <pc:docMk/>
          <pc:sldMk cId="0" sldId="264"/>
        </pc:sldMkLst>
      </pc:sldChg>
      <pc:sldChg chg="addSp delSp modSp mod modTransition setBg">
        <pc:chgData name="Suraj Arya" userId="116808dbeaa341df" providerId="LiveId" clId="{CB52D8DE-3FB5-4617-A227-A827955C3A93}" dt="2025-07-14T04:17:15.276" v="987"/>
        <pc:sldMkLst>
          <pc:docMk/>
          <pc:sldMk cId="0" sldId="265"/>
        </pc:sldMkLst>
      </pc:sldChg>
      <pc:sldChg chg="modSp mod modTransition setBg modNotesTx">
        <pc:chgData name="Suraj Arya" userId="116808dbeaa341df" providerId="LiveId" clId="{CB52D8DE-3FB5-4617-A227-A827955C3A93}" dt="2025-07-14T04:17:31.709" v="989"/>
        <pc:sldMkLst>
          <pc:docMk/>
          <pc:sldMk cId="0" sldId="266"/>
        </pc:sldMkLst>
        <pc:spChg chg="mod">
          <ac:chgData name="Suraj Arya" userId="116808dbeaa341df" providerId="LiveId" clId="{CB52D8DE-3FB5-4617-A227-A827955C3A93}" dt="2025-07-14T03:57:59.753" v="229" actId="1076"/>
          <ac:spMkLst>
            <pc:docMk/>
            <pc:sldMk cId="0" sldId="266"/>
            <ac:spMk id="2" creationId="{00000000-0000-0000-0000-000000000000}"/>
          </ac:spMkLst>
        </pc:spChg>
        <pc:spChg chg="mod">
          <ac:chgData name="Suraj Arya" userId="116808dbeaa341df" providerId="LiveId" clId="{CB52D8DE-3FB5-4617-A227-A827955C3A93}" dt="2025-07-14T04:00:23.049" v="255" actId="1076"/>
          <ac:spMkLst>
            <pc:docMk/>
            <pc:sldMk cId="0" sldId="266"/>
            <ac:spMk id="3" creationId="{00000000-0000-0000-0000-000000000000}"/>
          </ac:spMkLst>
        </pc:spChg>
      </pc:sldChg>
      <pc:sldChg chg="modTransition modAnim">
        <pc:chgData name="Suraj Arya" userId="116808dbeaa341df" providerId="LiveId" clId="{CB52D8DE-3FB5-4617-A227-A827955C3A93}" dt="2025-07-14T04:22:48.452" v="1025"/>
        <pc:sldMkLst>
          <pc:docMk/>
          <pc:sldMk cId="3311542694" sldId="267"/>
        </pc:sldMkLst>
      </pc:sldChg>
      <pc:sldChg chg="modSp mod modTransition setBg">
        <pc:chgData name="Suraj Arya" userId="116808dbeaa341df" providerId="LiveId" clId="{CB52D8DE-3FB5-4617-A227-A827955C3A93}" dt="2025-07-14T04:15:40.083" v="966"/>
        <pc:sldMkLst>
          <pc:docMk/>
          <pc:sldMk cId="96097640" sldId="268"/>
        </pc:sldMkLst>
      </pc:sldChg>
      <pc:sldChg chg="addSp delSp new mod modTransition setBg">
        <pc:chgData name="Suraj Arya" userId="116808dbeaa341df" providerId="LiveId" clId="{CB52D8DE-3FB5-4617-A227-A827955C3A93}" dt="2025-07-14T04:18:33.021" v="997"/>
        <pc:sldMkLst>
          <pc:docMk/>
          <pc:sldMk cId="2677726099" sldId="2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03:17:12.5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343 1137 16388,'-37'-47'0,"6"5"0,26 37 0,-10-26 0,10 25 0,-10-35 0,-4-30 0,8 28 0,1-2 0,-4-4 0,-2-6 0,-5-19 0,1-5 0,0-2 0,0-5 0,-4-20 0,-1-1 0,7 20 0,2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03:18:05.9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0 0 16388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03:18:06.0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0 0 16388</inkml:trace>
  <inkml:trace contextRef="#ctx0" brushRef="#br0" timeOffset="1">141 758 16388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54:24.1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935 370 16388,'62'-44'0,"22"-1"0,-5 16 0,-1 4 0,9 3 0,3 1 0,0 3 0,0 0 0,-7 6 0,-2 3 0,-6 1 0,4 3 0,15 1 0,4 2 0,-1 2 0,-1 2 0,3 1 0,-1 0 0,-3 3 0,-5-1 0,-13 0 0,-7-1 0,48 7 0,-41-4 0,-55-4 0,-16-2 0,4 1 0,-40-1 0,-30 2 0,-12-1 0,-14 1 0,-7 2 0,-18 5 0,-5 2 0,-202 33 0,236-32 0,-15 5 0,-3 1 0,2-3 0,3-1 0,0 0 0,0-2 0,2-3 0,6-2 0,-31 3 0,82-8 0,34-2 0,-1-1 0,1 1 0,-1-1 0,1 0 0,-1 0 0,1 0 0,-1 0 0,1-1 0,-1 1 0,1-1 0,-1 1 0,-2-2 0,7-3 0,-2 4 0,1 1 0,-1-1 0,0 1 0,0-1 0,0 0 0,1 1 0,-1-1 0,0 1 0,1-1 0,-1 1 0,0-1 0,1 1 0,-1-1 0,1 1 0,-1-1 0,1 1 0,-1 0 0,1-1 0,-1 1 0,1 0 0,-1-1 0,1 1 0,-1 0 0,1 0 0,0-1 0,-1 1 0,1 0 0,-1 0 0,1 0 0,0 0 0,0 0 0,75-27 0,17-2 0,238-46 0,-222 55 0,211-23 0,-216 32 0,199-19 0,-213 21 0,-5 0 0,-6 1 0,-7 1 0,0 1 0,4 0 0,4-3 0,15-5 0,-1-1 0,-15 2 0,-10 1 0,-50 7 0,49-6 0,-43 9 0,-24 2 0,-1 0 0,0 0 0,1-1 0,-1 1 0,1 0 0,-1 0 0,0 0 0,1 0 0,-1 0 0,1 0 0,-1 0 0,1 0 0,-1 0 0,0 0 0,1 0 0,-1 0 0,1 0 0,-1 1 0,0-1 0,1 0 0,-1 0 0,1 0 0,-1 0 0,0 1 0,1-1 0,-1 0 0,0 0 0,1 1 0,-1-1 0,0 0 0,0 1 0,1-1 0,-1 0 0,0 1 0,1-1 0,-39 20 0,-10-4 0,-10 1 0,-170 29 0,146-34 0,0-5 0,-4-1 0,-16-3 0,-27-1 0,-91-2 0,-38 3 0,-60 13 0,-29 11 0,-47 32 0,388-58 0,-397 69 0,41 8 0,11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54:35.4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882 6 16388,'-74'-6'0,"54"6"0,0 2 0,-28 4 0,-24 17 0,9 4 0,7 6 0,4 5 0,-3 14 0,2 5 0,4 3 0,0 5 0,-2 15 0,1 4 0,7 1 0,3 0 0,7 7 0,5 2 0,12 1 0,7 0 0,12-6 0,6-5 0,13-8 0,5-4 0,15-8 0,6-4 0,15-6 0,7-5 0,-31-28 0,1-2 0,0-2 0,2-1 0,50 12 0,-9-10 0,2-16 0,3-7 0,3-10 0,-5-7 0,-72 16 0,0-1 0,0 0 0,12-10 0,37-24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54:37.0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815 820 16388,'-3'-8'0,"-1"0"0,0 0 0,-1 0 0,0 1 0,0 0 0,-7-7 0,5 7 0,0 2 0,0-1 0,0 1 0,-1 0 0,1 0 0,-1 1 0,-14-5 0,4 4 0,0 2 0,0 0 0,0 1 0,0 1 0,-1 1 0,1 0 0,0 1 0,0 1 0,0 1 0,-23 6 0,-31 9 0,5 7 0,2 5 0,1 15 0,2 4 0,10 10 0,5 2 0,16 4 0,31-64 0,-5 11 0,0-1 0,2 1 0,-5 16 0,8-19 0,-1 0 0,1 0 0,1 0 0,2 13 0,-3-19 0,0-1 0,1 5 0,0 0 0,0 0 0,1 0 0,0-1 0,5 13 0,-4-14 0,0 0 0,1 0 0,0-1 0,0 1 0,1-1 0,-1 0 0,6 3 0,-6-3 0,1 0 0,-1 0 0,1-1 0,0 0 0,0 0 0,0-1 0,9 4 0,-6-4 0,1-1 0,-1-1 0,1 1 0,-1-1 0,12-2 0,-19 2 0,0 0 0,12 0 0,-1-1 0,0-1 0,18-4 0,0-6 0,-1-1 0,-1-1 0,-1-1 0,0-2 0,41-31 0,-7-1 0,-5-4 0,-3 0 0,-6 4 0,-5 5 0,-20 15 0,-14 15 0,-10 13 0,-11 13 0,11-11 0,-26 27 0,-8 23 0,0 5 0,5 5 0,6-1 0,12-2 0,8-1 0,17-9 0,-12-48 0,1 4 0,1 0 0,-1 0 0,1 0 0,0 0 0,0 0 0,0-1 0,0 1 0,6 6 0,-4-7 0,1 0 0,-1-1 0,1 1 0,0-1 0,-1 0 0,1 0 0,8 1 0,-7 0 0,1-1 0,0-1 0,0 1 0,0-1 0,12 0 0,49-12 0,2-9 0,-27 2 0,-2-2 0,72-45 0,-51 23 0,-16 7 0,78-80 0,-72 61 0,84-113 0,-95 108 0,-22 24 0,-1-1 0,-1 0 0,17-59 0,-16 30 0,-11 8 0,-7 1 0,-8-6 0,-2-1 0,-5-2 0,-2 2 0,-9 5 0,-4 7 0,25 46 0,1 1 0,-2-1 0,1 1 0,0 0 0,-10-5 0,10 6 0,1 0 0,-1 1 0,1-1 0,-1 1 0,0 0 0,0 1 0,-9-3 0,4 4 0,1 0 0,-1 0 0,1 1 0,-15 3 0,24-4 0,-63 15 0,5 13 0,3 9 0,2 19 0,3 9 0,3 15 0,3 2 0,7-1 0,6 0 0,9 7 0,5-1 0,6-5 0,4-1 0,9 2 0,4-2 0,3-8 0,4-3 0,8 1 0,6-3 0,7-12 0,-28-48 0,0 0 0,0 0 0,0-1 0,10 9 0,-10-12 0,0 0 0,1 0 0,-1-1 0,1 0 0,11 4 0,-13-5 0,1 0 0,0 0 0,-1-1 0,1 1 0,0-1 0,0 0 0,8-1 0,2-3 0,1 0 0,-1-2 0,0 0 0,-1-1 0,0 0 0,0-2 0,0 1 0,0-2 0,-1 0 0,14-12 0,25-23 0,-2-14 0,-1-4 0,0-4 0,-2 2 0,-4 6 0,-2 6 0,-6 13 0,-6 11 0,-22 25 0,-7 4 0,-1-1 0,1 0 0,-1 0 0,1 0 0,-1 1 0,0-1 0,1 0 0,-1 0 0,1 1 0,-1-1 0,0 0 0,1 1 0,-1-1 0,0 0 0,1 1 0,-1-1 0,0 1 0,0-1 0,1 0 0,-1 1 0,0-1 0,0 1 0,0-1 0,0 1 0,0-1 0,0 1 0,1-1 0,-1 1 0,0-1 0,0 1 0,0-1 0,-1 1 0,1-1 0,0 1 0,0-1 0,0 1 0,0-1 0,0 1 0,0-1 0,-1 0 0,1 1 0,-1 0 0,1 7 0,-23 50 0,-17 21 0,32-67 0,-17 48 0,18-36 0,6-23 0,1 0 0,-1 0 0,1 0 0,0 0 0,0 0 0,-1 0 0,1 0 0,0 0 0,0 0 0,0 1 0,0-1 0,0 0 0,0 0 0,0 0 0,1 0 0,-1 0 0,0 0 0,1 0 0,-1 0 0,0 0 0,1 0 0,-1-1 0,2 2 0,7 0 0,-9-3 0,1 2 0,1 0 0,-1 0 0,1-1 0,-1 1 0,1-1 0,-1 0 0,1 1 0,-1-1 0,1 0 0,-1 0 0,1 0 0,0 0 0,-1 0 0,1 0 0,-1-1 0,1 1 0,-1 0 0,1-1 0,-1 1 0,1-1 0,-1 1 0,1-1 0,-1 0 0,0 0 0,2-1 0,2-1 0,111-45 0,-79 37 0,6 2 0,-35 11 0,-3 2 0,36 8 0,-35-9 0,1 0 0,0-1 0,1 0 0,-1 0 0,0-1 0,0 0 0,1 0 0,-1-1 0,0 0 0,1 0 0,9-2 0,-8 2 0,38-19 0,-36 15 0,49-32 0,26-28 0,-36 26 0,0-1 0,-2-1 0,-3 0 0,-1-3 0,-1-2 0,106-117 0,-102 112 0,1 4 0,2 0 0,6 0 0,1 3 0,-1 14 0,-5 5 0,-13 15 0,1 3 0,-34 7 0,-2 3 0,-3-4 0,1 1 0,-1 0 0,1-1 0,-1 1 0,1-1 0,-1 1 0,1 0 0,-1-1 0,0 1 0,1 0 0,-1 0 0,0-1 0,0 1 0,1 0 0,-1 0 0,0-1 0,0 1 0,0 0 0,0 0 0,0-1 0,0 1 0,0 0 0,0 0 0,-1-1 0,1 1 0,0 0 0,0 0 0,0-1 0,-1 1 0,1 0 0,-1-1 0,1 1 0,0 0 0,-1-1 0,1 1 0,-1 0 0,1-1 0,-1 1 0,0-1 0,1 1 0,-1-1 0,1 1 0,-1-1 0,-1 1 0,-1 2 0,-3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54:37.2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3962 0 16388,'18'78'0,"-15"-58"0,-1 0 0,-1-1 0,-1 22 0,-1-27 0,0 0 0,-1 0 0,-1-1 0,-1 1 0,-5 15 0,5-21 0,0 0 0,0-1 0,-1 1 0,0-1 0,0 0 0,-7 6 0,12-12 0,-45 44 0,-10-15 0,-4-4 0,21-15 0,-1-1 0,0-2 0,-54 4 0,17-6 0,-1-1 0,-15-2 0,-63-1 0,-24-2 0,-34-5 0,-10 0 0,-2 1 0,-14 3 0,-58 2 0,1 1 0,57 1 0,12 0 0,-517 49 0,467-27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54:52.7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16388,'0'0'0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B6065-E680-4DB3-AE24-29D9FDCF0E5A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E64BE-41F2-4A1F-9AB8-0A6020E9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E64BE-41F2-4A1F-9AB8-0A6020E99E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8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/>
              <a:t>- Desktop, Laptop, Tablet</a:t>
            </a:r>
          </a:p>
          <a:p>
            <a:r>
              <a:rPr lang="en-IN" sz="1200"/>
              <a:t>- Smartphone, Server, Supercomputer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E64BE-41F2-4A1F-9AB8-0A6020E99E5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04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2: 4</a:t>
            </a:r>
            <a:r>
              <a:rPr lang="en-US" baseline="30000"/>
              <a:t>th</a:t>
            </a:r>
            <a:r>
              <a:rPr lang="en-US"/>
              <a:t> Gen</a:t>
            </a:r>
          </a:p>
          <a:p>
            <a:r>
              <a:rPr lang="en-US"/>
              <a:t>3: WINRAR, Antivirus, Backup Software, Disk Cleanup Tools,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E64BE-41F2-4A1F-9AB8-0A6020E99E5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1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4529542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141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9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79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141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3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3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46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08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2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79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08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3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3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45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79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08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3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7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7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3" y="627407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02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3934264" y="155526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1" y="1"/>
            <a:ext cx="2489199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584200"/>
            <a:ext cx="4968876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4482610"/>
            <a:ext cx="5088596" cy="17530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584200"/>
            <a:ext cx="5088596" cy="3777761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25BF8A-004D-94E1-4FBE-91EC9AA18123}"/>
              </a:ext>
            </a:extLst>
          </p:cNvPr>
          <p:cNvSpPr/>
          <p:nvPr userDrawn="1"/>
        </p:nvSpPr>
        <p:spPr>
          <a:xfrm>
            <a:off x="188916" y="584200"/>
            <a:ext cx="10869606" cy="566674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D01BBD8-8FB4-3E34-468E-B47FB2E3021E}"/>
              </a:ext>
            </a:extLst>
          </p:cNvPr>
          <p:cNvSpPr/>
          <p:nvPr userDrawn="1"/>
        </p:nvSpPr>
        <p:spPr>
          <a:xfrm>
            <a:off x="188915" y="571501"/>
            <a:ext cx="2097085" cy="2097085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0F7D2A6-FC5D-3671-CC9F-82B0B40BCCBC}"/>
              </a:ext>
            </a:extLst>
          </p:cNvPr>
          <p:cNvSpPr/>
          <p:nvPr userDrawn="1"/>
        </p:nvSpPr>
        <p:spPr>
          <a:xfrm flipH="1" flipV="1">
            <a:off x="8969057" y="4161082"/>
            <a:ext cx="2097085" cy="2097085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598819" y="999097"/>
            <a:ext cx="853441" cy="853441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1899" y="4032003"/>
            <a:ext cx="8803640" cy="1546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99" y="1425818"/>
            <a:ext cx="8803640" cy="2485536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32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987A55-0CFD-1DD6-90FF-2C3F57A7D30D}"/>
              </a:ext>
            </a:extLst>
          </p:cNvPr>
          <p:cNvSpPr/>
          <p:nvPr userDrawn="1"/>
        </p:nvSpPr>
        <p:spPr>
          <a:xfrm>
            <a:off x="0" y="0"/>
            <a:ext cx="10164762" cy="6858000"/>
          </a:xfrm>
          <a:custGeom>
            <a:avLst/>
            <a:gdLst>
              <a:gd name="connsiteX0" fmla="*/ 0 w 10164762"/>
              <a:gd name="connsiteY0" fmla="*/ 0 h 6858000"/>
              <a:gd name="connsiteX1" fmla="*/ 10164762 w 10164762"/>
              <a:gd name="connsiteY1" fmla="*/ 0 h 6858000"/>
              <a:gd name="connsiteX2" fmla="*/ 10151536 w 10164762"/>
              <a:gd name="connsiteY2" fmla="*/ 521917 h 6858000"/>
              <a:gd name="connsiteX3" fmla="*/ 7524141 w 10164762"/>
              <a:gd name="connsiteY3" fmla="*/ 6819402 h 6858000"/>
              <a:gd name="connsiteX4" fmla="*/ 7487259 w 10164762"/>
              <a:gd name="connsiteY4" fmla="*/ 6858000 h 6858000"/>
              <a:gd name="connsiteX5" fmla="*/ 0 w 1016476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4762" h="6858000">
                <a:moveTo>
                  <a:pt x="0" y="0"/>
                </a:moveTo>
                <a:lnTo>
                  <a:pt x="10164762" y="0"/>
                </a:lnTo>
                <a:lnTo>
                  <a:pt x="10151536" y="521917"/>
                </a:lnTo>
                <a:cubicBezTo>
                  <a:pt x="10028587" y="2942040"/>
                  <a:pt x="9055426" y="5138348"/>
                  <a:pt x="7524141" y="6819402"/>
                </a:cubicBezTo>
                <a:lnTo>
                  <a:pt x="748725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738041" y="5808979"/>
            <a:ext cx="853441" cy="853441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4032003"/>
            <a:ext cx="7451725" cy="1546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425818"/>
            <a:ext cx="7451725" cy="2485536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26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6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369863" y="172544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0"/>
            <a:ext cx="4521200" cy="45212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" y="584200"/>
            <a:ext cx="4968876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3719829"/>
            <a:ext cx="4968876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211580"/>
            <a:ext cx="4968876" cy="2387600"/>
          </a:xfrm>
        </p:spPr>
        <p:txBody>
          <a:bodyPr anchor="b">
            <a:noAutofit/>
          </a:bodyPr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1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F982E7-E4F4-0FA7-66B7-76ACB5C32BB3}"/>
              </a:ext>
            </a:extLst>
          </p:cNvPr>
          <p:cNvSpPr/>
          <p:nvPr userDrawn="1"/>
        </p:nvSpPr>
        <p:spPr>
          <a:xfrm>
            <a:off x="0" y="1511300"/>
            <a:ext cx="11232091" cy="382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0194288" y="4907279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1511300"/>
            <a:ext cx="1257299" cy="12572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3719829"/>
            <a:ext cx="10404475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841500"/>
            <a:ext cx="10404475" cy="17576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70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5773733" y="2012044"/>
            <a:ext cx="644534" cy="644534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 flipH="1">
            <a:off x="9974791" y="1488440"/>
            <a:ext cx="1257299" cy="12572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9700" y="3719829"/>
            <a:ext cx="8755063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841500"/>
            <a:ext cx="8755063" cy="1757680"/>
          </a:xfr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150726C-16E0-3863-7310-5A6151161BEE}"/>
              </a:ext>
            </a:extLst>
          </p:cNvPr>
          <p:cNvSpPr/>
          <p:nvPr userDrawn="1"/>
        </p:nvSpPr>
        <p:spPr>
          <a:xfrm>
            <a:off x="660399" y="1488440"/>
            <a:ext cx="10571691" cy="385826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1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1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1</a:t>
            </a:r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7825" y="196952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1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1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2</a:t>
            </a:r>
            <a:endParaRPr lang="en-ID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47825" y="312191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01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1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3</a:t>
            </a:r>
            <a:endParaRPr lang="en-ID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47825" y="427430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401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401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4</a:t>
            </a:r>
            <a:endParaRPr lang="en-ID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47825" y="5426692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A6A9DE62-0C77-9512-217F-99617B6A54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57926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A366FAD5-AA45-194C-35F9-E2D7F594BE2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7926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5</a:t>
            </a:r>
            <a:endParaRPr lang="en-ID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FFBB07BF-00AD-8A53-6392-5E7BB40FC9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45350" y="196952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CF48C37-AA04-3387-42C2-A3A23D125DF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57926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FCDAA2EB-5ACB-D01E-021F-B62785E12DE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57926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6</a:t>
            </a:r>
            <a:endParaRPr lang="en-ID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F4687896-E15B-B9A2-BAF7-54E4BFE642E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45350" y="312191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CD3AA8AF-0F2A-EADB-EA5A-CFE43A3F8D4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57926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30B182A3-3FA5-BE2D-6873-FC3637C37D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57926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7</a:t>
            </a:r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017950ED-51BC-393E-5757-D0B6DE76046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245350" y="427430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82" name="Text Placeholder 29">
            <a:extLst>
              <a:ext uri="{FF2B5EF4-FFF2-40B4-BE49-F238E27FC236}">
                <a16:creationId xmlns:a16="http://schemas.microsoft.com/office/drawing/2014/main" id="{AB9EFCBC-12A6-8901-89B1-D62540504CC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57926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83" name="Text Placeholder 29">
            <a:extLst>
              <a:ext uri="{FF2B5EF4-FFF2-40B4-BE49-F238E27FC236}">
                <a16:creationId xmlns:a16="http://schemas.microsoft.com/office/drawing/2014/main" id="{CB7BA248-536C-B6CB-8E15-B9788815D9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7926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8</a:t>
            </a:r>
          </a:p>
        </p:txBody>
      </p:sp>
      <p:sp>
        <p:nvSpPr>
          <p:cNvPr id="84" name="Text Placeholder 29">
            <a:extLst>
              <a:ext uri="{FF2B5EF4-FFF2-40B4-BE49-F238E27FC236}">
                <a16:creationId xmlns:a16="http://schemas.microsoft.com/office/drawing/2014/main" id="{74CFEEFF-A93A-2AE5-0751-8E40A9C6FF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45350" y="5426692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2862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1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1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1</a:t>
            </a:r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7825" y="196952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1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1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2</a:t>
            </a:r>
            <a:endParaRPr lang="en-ID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47825" y="312191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01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1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3</a:t>
            </a:r>
            <a:endParaRPr lang="en-ID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47825" y="427430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401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401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4</a:t>
            </a:r>
            <a:endParaRPr lang="en-ID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47825" y="5426692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41EA4-37D1-CA1E-23DD-6036B95F9239}"/>
              </a:ext>
            </a:extLst>
          </p:cNvPr>
          <p:cNvSpPr/>
          <p:nvPr userDrawn="1"/>
        </p:nvSpPr>
        <p:spPr>
          <a:xfrm>
            <a:off x="6095999" y="1969523"/>
            <a:ext cx="4968875" cy="4888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D58AF99-5DB1-653F-DD6B-4D345ACBC8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114" y="2143771"/>
            <a:ext cx="4614645" cy="45399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418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4820988" y="2234886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85858" y="1969523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4820988" y="3138939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85858" y="2873576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4820988" y="4042992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85858" y="3777629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4820988" y="4947045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85858" y="4681682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4820988" y="5851098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85858" y="5585735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7A80C670-C190-B7BB-C552-241C4B4566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01" y="1969523"/>
            <a:ext cx="3884538" cy="42661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5F8A8C-D68D-845B-6757-FA3DEABAE061}"/>
              </a:ext>
            </a:extLst>
          </p:cNvPr>
          <p:cNvSpPr/>
          <p:nvPr userDrawn="1"/>
        </p:nvSpPr>
        <p:spPr>
          <a:xfrm>
            <a:off x="660399" y="6235700"/>
            <a:ext cx="3884537" cy="622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775901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395037" y="2234886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9907" y="1969523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395037" y="3138939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9907" y="2873576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395037" y="4042992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9907" y="3777629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395037" y="4947045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59907" y="4681682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395037" y="5851098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9907" y="5585735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1941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404476" cy="1130300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040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0356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0356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4672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672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988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8988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3039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33039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4682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2438400"/>
            <a:ext cx="4425951" cy="1981200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DD1C821-C6D4-7E7A-4E91-A10D39E8C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7521" y="1625567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4258DF3-11C3-8722-19B9-173039102D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521" y="1238316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Website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92BB2A-D2F6-7C59-4FB8-A191E58C0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07521" y="2827856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67FDF4B-F7CD-DEAA-8105-5F457DD15C0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7521" y="2440605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0D00D88-912B-1420-42A9-423EBC77EDA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07521" y="4030145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B0B4A95-C15D-F424-4955-167D39A3ED3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07521" y="3642894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Phone Number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91018F1-4888-19EF-1999-D8AA833954B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07521" y="5232433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88BF20E-3B52-9BA3-05E4-8E5C6FD816C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07521" y="4845182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5D31C060-FE6E-648A-10C5-B581AE45A4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5958862" y="1375455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82A884C-787C-AD0F-0AE7-CA1105162B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>
            <a:off x="5958862" y="2577743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AE94DA60-281D-6D7B-C2E6-45ABAC84C7E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5958862" y="3780031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B0A2EC37-DBA9-EDD8-19A2-9E170700E0C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5400000">
            <a:off x="5958862" y="4982319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521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2438400"/>
            <a:ext cx="4425951" cy="1981200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F0B69BF1-0374-CCFE-3AAB-8D736106A3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45581" y="1423585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518C8AB0-9A8F-0F22-07C7-DFCD9748AE3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45581" y="2542308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4BA66690-9AA8-6831-7AF3-691015CCBB5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5581" y="3661031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CDEDBA9D-9D4A-7644-B95B-0DA6252304C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45581" y="4779754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AA4ED-02B4-A497-EA44-605381FDBF4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2165C-C879-0C17-C645-0099BC92314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409072-3382-7C0B-35F6-9C256DCCF41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29A1C-64F2-93E1-8D29-6FD6D4920A7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20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141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41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 flipV="1">
            <a:off x="0" y="2336800"/>
            <a:ext cx="4521200" cy="45212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507305" y="3864609"/>
            <a:ext cx="521654" cy="521654"/>
          </a:xfrm>
          <a:prstGeom prst="star4">
            <a:avLst>
              <a:gd name="adj" fmla="val 137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399" y="4845049"/>
            <a:ext cx="7451725" cy="1390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336800"/>
            <a:ext cx="7451726" cy="2387600"/>
          </a:xfrm>
        </p:spPr>
        <p:txBody>
          <a:bodyPr anchor="b">
            <a:noAutofit/>
          </a:bodyPr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06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466899" y="4619520"/>
            <a:ext cx="521654" cy="521654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27727" y="4072019"/>
            <a:ext cx="8437039" cy="80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8" y="2071605"/>
            <a:ext cx="7838016" cy="1718365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449541-49BD-E091-8F8F-DFC946BAFFDF}"/>
              </a:ext>
            </a:extLst>
          </p:cNvPr>
          <p:cNvSpPr/>
          <p:nvPr userDrawn="1"/>
        </p:nvSpPr>
        <p:spPr>
          <a:xfrm flipH="1">
            <a:off x="9161343" y="1973388"/>
            <a:ext cx="1003422" cy="1003424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CFD46-7523-3FC4-1906-C7734E0E476E}"/>
              </a:ext>
            </a:extLst>
          </p:cNvPr>
          <p:cNvSpPr/>
          <p:nvPr userDrawn="1"/>
        </p:nvSpPr>
        <p:spPr>
          <a:xfrm>
            <a:off x="1727727" y="1973388"/>
            <a:ext cx="8437038" cy="1914799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28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0CFD46-7523-3FC4-1906-C7734E0E476E}"/>
              </a:ext>
            </a:extLst>
          </p:cNvPr>
          <p:cNvSpPr/>
          <p:nvPr userDrawn="1"/>
        </p:nvSpPr>
        <p:spPr>
          <a:xfrm>
            <a:off x="0" y="0"/>
            <a:ext cx="10164765" cy="4333459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806214" y="5064792"/>
            <a:ext cx="521654" cy="521654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399" y="4517291"/>
            <a:ext cx="9406641" cy="80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449541-49BD-E091-8F8F-DFC946BAFFDF}"/>
              </a:ext>
            </a:extLst>
          </p:cNvPr>
          <p:cNvSpPr/>
          <p:nvPr userDrawn="1"/>
        </p:nvSpPr>
        <p:spPr>
          <a:xfrm flipH="1">
            <a:off x="9063618" y="2418660"/>
            <a:ext cx="1003422" cy="1003424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398" y="2516877"/>
            <a:ext cx="9406641" cy="1718365"/>
          </a:xfrm>
        </p:spPr>
        <p:txBody>
          <a:bodyPr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FB39C833-A63D-1700-209B-424CB9B79D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725" y="117764"/>
            <a:ext cx="9969315" cy="23008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733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FBF5CDB-6CE0-889E-2EF9-822983DD3FEA}"/>
              </a:ext>
            </a:extLst>
          </p:cNvPr>
          <p:cNvSpPr/>
          <p:nvPr userDrawn="1"/>
        </p:nvSpPr>
        <p:spPr>
          <a:xfrm flipV="1">
            <a:off x="0" y="2778124"/>
            <a:ext cx="4079875" cy="4079875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163620A8-A6DD-697C-0599-437EE3B142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37072" y="2012219"/>
            <a:ext cx="3735554" cy="3735554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123FA73-AC39-E05E-1FE3-A378273520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95889" y="2663536"/>
            <a:ext cx="4968874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F9FACE33-55CD-A822-23A3-99020FEB50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95889" y="3256527"/>
            <a:ext cx="4968874" cy="3318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 i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B5FE808D-84EF-C6D7-854F-FC3915E1348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95889" y="3660324"/>
            <a:ext cx="4968874" cy="25753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715819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123FA73-AC39-E05E-1FE3-A378273520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65527" y="4143751"/>
            <a:ext cx="2868180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F9FACE33-55CD-A822-23A3-99020FEB50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65527" y="4736742"/>
            <a:ext cx="2868180" cy="149895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6D6A9994-332E-507E-D828-CBCA9897EF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55254" y="1870501"/>
            <a:ext cx="2088726" cy="2088726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171B768E-CFC8-34F1-E8FC-0A224E3F725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31111" y="4143751"/>
            <a:ext cx="2868180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DB647BBB-D894-7327-4D86-B2B7600254B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31111" y="4736742"/>
            <a:ext cx="2868180" cy="149895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7AD34C-7C35-400A-48B6-3CC5949DF3A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820838" y="1870501"/>
            <a:ext cx="2088726" cy="2088726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DB73D0C5-29C2-71E9-9078-69D39A2B5A3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196695" y="4143751"/>
            <a:ext cx="2868180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0FB6FB6D-111A-1DC2-88D0-C5316786409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96695" y="4736742"/>
            <a:ext cx="2868180" cy="149895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614BDE2-28B6-FED6-7931-FA9F283F2E6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586422" y="1870501"/>
            <a:ext cx="2088726" cy="2088726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4836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123FA73-AC39-E05E-1FE3-A378273520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4945" y="3831188"/>
            <a:ext cx="2298653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F9FACE33-55CD-A822-23A3-99020FEB50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4945" y="4424179"/>
            <a:ext cx="2298653" cy="149895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6D6A9994-332E-507E-D828-CBCA9897EF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14578" y="1870501"/>
            <a:ext cx="1779386" cy="1779386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2CAB6695-E183-B6CD-7D2B-88ABC6AA34B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489392" y="3831188"/>
            <a:ext cx="2298653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A49D4F5E-9EE2-B73E-1A70-1E9156BB662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489392" y="4424179"/>
            <a:ext cx="2298653" cy="149895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DB71D0-0199-F16E-639C-A4CC0ADD6C7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729250" y="1870501"/>
            <a:ext cx="1779386" cy="1779386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87116579-0C2C-6A22-3CB8-B7A2990672B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23839" y="3831188"/>
            <a:ext cx="2298653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140F4F95-94C8-EE50-9D43-979FD3322A5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23839" y="4424179"/>
            <a:ext cx="2298653" cy="149895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D3352A41-2913-17F7-C4F4-D42763A86F4F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343922" y="1870501"/>
            <a:ext cx="1779386" cy="1779386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F8C8B149-DB11-B915-04CF-64B5B8D4D61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58285" y="3831188"/>
            <a:ext cx="2298653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3246027D-9DA6-EE38-0DBC-D75CC86C991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758285" y="4424179"/>
            <a:ext cx="2298653" cy="149895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56DF862F-36AA-2767-CBCD-2745D5B0558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958594" y="1870501"/>
            <a:ext cx="1779386" cy="1779386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678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123FA73-AC39-E05E-1FE3-A378273520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220811" y="4768226"/>
            <a:ext cx="2298653" cy="3688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F9FACE33-55CD-A822-23A3-99020FEB50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20811" y="5209081"/>
            <a:ext cx="2298653" cy="3688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6D6A9994-332E-507E-D828-CBCA9897EF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64336" y="1870501"/>
            <a:ext cx="2611602" cy="2611602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2CAB6695-E183-B6CD-7D2B-88ABC6AA34B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2460" y="3081402"/>
            <a:ext cx="2024334" cy="27320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A49D4F5E-9EE2-B73E-1A70-1E9156BB662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72460" y="3426601"/>
            <a:ext cx="2024334" cy="2732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DB71D0-0199-F16E-639C-A4CC0ADD6C7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565002" y="1870501"/>
            <a:ext cx="1039249" cy="1039249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BC99F68-D010-8274-C0C0-D708A0A13D3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55154" y="3081402"/>
            <a:ext cx="2024334" cy="27320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3226B36-EC09-A48A-86D6-A228F282135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55154" y="3426601"/>
            <a:ext cx="2024334" cy="2732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D38D4019-CAE9-60C4-3E77-58B9CBE05B4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7047696" y="1870501"/>
            <a:ext cx="1039249" cy="1039249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9F2F1C84-7B35-5916-5D49-95D5F1D2B42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37848" y="3081402"/>
            <a:ext cx="2024334" cy="27320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0AFE5255-FB8D-EB7C-7969-244DE1A59F4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37848" y="3426601"/>
            <a:ext cx="2024334" cy="2732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0C4C5541-9D83-ECBA-BB11-E0A2751845B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530390" y="1870501"/>
            <a:ext cx="1039249" cy="1039249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D98975D6-51B1-960D-DE81-DE35703B301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072460" y="5304738"/>
            <a:ext cx="2024334" cy="27320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3F3643CF-3AD8-DEA5-582F-4139351154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072460" y="5649937"/>
            <a:ext cx="2024334" cy="2732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C4EBD8F7-9793-8330-BD81-FFBB0622FA86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565002" y="4093837"/>
            <a:ext cx="1039249" cy="1039249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87E6189C-2429-D6FF-0C83-EE41ADD63A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555154" y="5304738"/>
            <a:ext cx="2024334" cy="27320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B33A9C0-3B0E-7191-21E6-0741A6D2495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555154" y="5649937"/>
            <a:ext cx="2024334" cy="2732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07212098-C711-6640-A839-374968EEB40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047696" y="4093837"/>
            <a:ext cx="1039249" cy="1039249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37CC93E0-3A47-CF2B-34B4-37A03C4A5C0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037848" y="5304738"/>
            <a:ext cx="2024334" cy="27320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DBAFF72F-9A65-36AB-1F09-7B732CFC7BB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037848" y="5649937"/>
            <a:ext cx="2024334" cy="2732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2318371E-713A-109F-73BC-93C1A2CA7D86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530390" y="4093837"/>
            <a:ext cx="1039249" cy="1039249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latin typeface="+mn-lt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1328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C104FF-DC62-F14E-431E-B84E5F3EBC6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60400" y="1822450"/>
            <a:ext cx="9879013" cy="4413250"/>
          </a:xfr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/>
            </a:lvl1pPr>
            <a:lvl2pPr marL="628673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050" b="0"/>
            </a:lvl2pPr>
            <a:lvl3pPr marL="1085896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050" b="0"/>
            </a:lvl3pPr>
            <a:lvl4pPr marL="1543119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050" b="0"/>
            </a:lvl4pPr>
            <a:lvl5pPr marL="2000341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05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406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0002200" y="2083564"/>
            <a:ext cx="325124" cy="325124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0"/>
            <a:ext cx="3429000" cy="34290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8" y="1066687"/>
            <a:ext cx="8137525" cy="94488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333A939D-AB2D-43B0-84C7-BF06A7D2AC8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027238" y="2246126"/>
            <a:ext cx="8137525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8680BC2F-9DD3-2EC2-26F0-61B94930E60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027238" y="2839116"/>
            <a:ext cx="8137525" cy="295970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2919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404476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A5EE91-6EF8-0E8C-6E5D-F8452961C9A3}"/>
              </a:ext>
            </a:extLst>
          </p:cNvPr>
          <p:cNvSpPr/>
          <p:nvPr userDrawn="1"/>
        </p:nvSpPr>
        <p:spPr>
          <a:xfrm>
            <a:off x="757109" y="1703491"/>
            <a:ext cx="2971800" cy="2971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5065B8E-CDEC-669B-3AAC-375DBE2E38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4CF2D2B-5B1C-BCF0-EE7B-5BFF49E96A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FA71AD7-A0C0-5A56-D1F3-FA982AA0CD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478" y="2809299"/>
            <a:ext cx="2727064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AE6C447-EBAD-22FB-0931-D6D349F6112F}"/>
              </a:ext>
            </a:extLst>
          </p:cNvPr>
          <p:cNvSpPr/>
          <p:nvPr userDrawn="1"/>
        </p:nvSpPr>
        <p:spPr>
          <a:xfrm>
            <a:off x="4555838" y="1882591"/>
            <a:ext cx="2613600" cy="261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C0FE798-0937-D1D6-4064-5F1A2B15C45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280030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0F416E1F-E5D9-D852-8016-F67205729D6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80029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FBFC085-6FB2-8FC5-380D-272839CCB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48200" y="2809299"/>
            <a:ext cx="2428876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A3B72A-49CC-CDDB-8D42-AA843E27616E}"/>
              </a:ext>
            </a:extLst>
          </p:cNvPr>
          <p:cNvSpPr/>
          <p:nvPr userDrawn="1"/>
        </p:nvSpPr>
        <p:spPr>
          <a:xfrm>
            <a:off x="8355466" y="2062591"/>
            <a:ext cx="2253600" cy="225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EA272AD-BF02-D210-1588-95DDCA143B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99658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7A272E49-8C9D-30AA-07CB-12F8BCEEC9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99657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DA9FC2E-9370-CAED-DA11-B457E03A44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24636" y="2809299"/>
            <a:ext cx="21152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03882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787784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5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2A5EE91-6EF8-0E8C-6E5D-F8452961C9A3}"/>
              </a:ext>
            </a:extLst>
          </p:cNvPr>
          <p:cNvSpPr/>
          <p:nvPr userDrawn="1"/>
        </p:nvSpPr>
        <p:spPr>
          <a:xfrm>
            <a:off x="4360677" y="3429148"/>
            <a:ext cx="2783840" cy="2783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AE6C447-EBAD-22FB-0931-D6D349F6112F}"/>
              </a:ext>
            </a:extLst>
          </p:cNvPr>
          <p:cNvSpPr/>
          <p:nvPr userDrawn="1"/>
        </p:nvSpPr>
        <p:spPr>
          <a:xfrm>
            <a:off x="4528449" y="3776020"/>
            <a:ext cx="2448296" cy="2448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A3B72A-49CC-CDDB-8D42-AA843E27616E}"/>
              </a:ext>
            </a:extLst>
          </p:cNvPr>
          <p:cNvSpPr/>
          <p:nvPr userDrawn="1"/>
        </p:nvSpPr>
        <p:spPr>
          <a:xfrm>
            <a:off x="4697065" y="4124636"/>
            <a:ext cx="2111064" cy="2111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DA9FC2E-9370-CAED-DA11-B457E03A44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22533" y="3898426"/>
            <a:ext cx="2115260" cy="553026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404476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5065B8E-CDEC-669B-3AAC-375DBE2E38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069" y="2255062"/>
            <a:ext cx="471905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4CF2D2B-5B1C-BCF0-EE7B-5BFF49E96A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93068" y="2707732"/>
            <a:ext cx="4719058" cy="5436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C0FE798-0937-D1D6-4064-5F1A2B15C45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72577" y="452345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0F416E1F-E5D9-D852-8016-F67205729D6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72575" y="497612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EA272AD-BF02-D210-1588-95DDCA143B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902657" y="452091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7A272E49-8C9D-30AA-07CB-12F8BCEEC9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02656" y="497358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FA71AD7-A0C0-5A56-D1F3-FA982AA0CD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89065" y="1740252"/>
            <a:ext cx="2727064" cy="44280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FBFC085-6FB2-8FC5-380D-272839CCB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02656" y="3895886"/>
            <a:ext cx="2428876" cy="553026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E4A0F-7F8C-DCC1-B8B7-F7F72407D2CA}"/>
              </a:ext>
            </a:extLst>
          </p:cNvPr>
          <p:cNvCxnSpPr>
            <a:cxnSpLocks/>
            <a:stCxn id="5" idx="0"/>
            <a:endCxn id="16" idx="2"/>
          </p:cNvCxnSpPr>
          <p:nvPr userDrawn="1"/>
        </p:nvCxnSpPr>
        <p:spPr>
          <a:xfrm flipV="1">
            <a:off x="5752597" y="3251350"/>
            <a:ext cx="0" cy="177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DEFA5C-29E4-E83A-6A9B-455FCB2F8518}"/>
              </a:ext>
            </a:extLst>
          </p:cNvPr>
          <p:cNvCxnSpPr>
            <a:cxnSpLocks/>
            <a:stCxn id="32" idx="3"/>
            <a:endCxn id="25" idx="2"/>
          </p:cNvCxnSpPr>
          <p:nvPr userDrawn="1"/>
        </p:nvCxnSpPr>
        <p:spPr>
          <a:xfrm>
            <a:off x="3837793" y="4174939"/>
            <a:ext cx="690656" cy="8252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FC55FB-C3D4-A3CA-7D55-BC68C1196231}"/>
              </a:ext>
            </a:extLst>
          </p:cNvPr>
          <p:cNvCxnSpPr>
            <a:cxnSpLocks/>
            <a:stCxn id="29" idx="6"/>
            <a:endCxn id="28" idx="1"/>
          </p:cNvCxnSpPr>
          <p:nvPr userDrawn="1"/>
        </p:nvCxnSpPr>
        <p:spPr>
          <a:xfrm flipV="1">
            <a:off x="6808129" y="4172399"/>
            <a:ext cx="1094527" cy="100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00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BB9E4-E7B1-0134-AF57-AD95BB041006}"/>
              </a:ext>
            </a:extLst>
          </p:cNvPr>
          <p:cNvSpPr/>
          <p:nvPr userDrawn="1"/>
        </p:nvSpPr>
        <p:spPr>
          <a:xfrm>
            <a:off x="529" y="584198"/>
            <a:ext cx="5278577" cy="284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74CA57-5C4F-7D83-5352-ED2290197C5D}"/>
              </a:ext>
            </a:extLst>
          </p:cNvPr>
          <p:cNvGrpSpPr/>
          <p:nvPr userDrawn="1"/>
        </p:nvGrpSpPr>
        <p:grpSpPr>
          <a:xfrm>
            <a:off x="5157032" y="584198"/>
            <a:ext cx="768576" cy="5651503"/>
            <a:chOff x="5157032" y="467900"/>
            <a:chExt cx="479425" cy="59138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CC096F-6B7A-45E7-A4B6-CD5BAF79EDB3}"/>
                </a:ext>
              </a:extLst>
            </p:cNvPr>
            <p:cNvSpPr/>
            <p:nvPr userDrawn="1"/>
          </p:nvSpPr>
          <p:spPr>
            <a:xfrm>
              <a:off x="5157032" y="467900"/>
              <a:ext cx="479425" cy="29768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CBBAE4-493F-3F66-9BA3-4B1526CEEC79}"/>
                </a:ext>
              </a:extLst>
            </p:cNvPr>
            <p:cNvSpPr/>
            <p:nvPr userDrawn="1"/>
          </p:nvSpPr>
          <p:spPr>
            <a:xfrm>
              <a:off x="5157032" y="3444761"/>
              <a:ext cx="479425" cy="29369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/>
            </a:p>
          </p:txBody>
        </p:sp>
      </p:grp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8999"/>
            <a:ext cx="5156767" cy="28067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584200"/>
            <a:ext cx="4968874" cy="28447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6000" y="3695700"/>
            <a:ext cx="4968874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6000" y="4288691"/>
            <a:ext cx="4968874" cy="19470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4496632" cy="2844798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4CCF5-90D2-D1A7-3002-CBBBF74651D2}"/>
              </a:ext>
            </a:extLst>
          </p:cNvPr>
          <p:cNvSpPr/>
          <p:nvPr userDrawn="1"/>
        </p:nvSpPr>
        <p:spPr>
          <a:xfrm>
            <a:off x="530" y="584200"/>
            <a:ext cx="5156502" cy="56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9BA4-3B01-3D4B-CC00-B60E645F58EB}"/>
              </a:ext>
            </a:extLst>
          </p:cNvPr>
          <p:cNvSpPr/>
          <p:nvPr userDrawn="1"/>
        </p:nvSpPr>
        <p:spPr>
          <a:xfrm rot="16200000">
            <a:off x="2546434" y="-2029567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024FD-17DE-1168-A28A-98B53E15F2F5}"/>
              </a:ext>
            </a:extLst>
          </p:cNvPr>
          <p:cNvSpPr/>
          <p:nvPr userDrawn="1"/>
        </p:nvSpPr>
        <p:spPr>
          <a:xfrm rot="16200000">
            <a:off x="2546434" y="3686175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5"/>
            <a:ext cx="4482306" cy="2278725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2420" y="1078275"/>
            <a:ext cx="5439887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39BB8-983A-46E3-3FD4-ADA9A279C14F}"/>
              </a:ext>
            </a:extLst>
          </p:cNvPr>
          <p:cNvSpPr/>
          <p:nvPr userDrawn="1"/>
        </p:nvSpPr>
        <p:spPr>
          <a:xfrm>
            <a:off x="6063654" y="1078275"/>
            <a:ext cx="64693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429000"/>
            <a:ext cx="4482306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824520"/>
            <a:ext cx="4482306" cy="195520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5435600" cy="24492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41292" y="476251"/>
            <a:ext cx="3695699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7041292" y="6381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7041292" y="0"/>
            <a:ext cx="3695699" cy="4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7B05ED2-74A3-F497-FA50-A6C43204B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3429000"/>
            <a:ext cx="2562485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9015E119-0399-2023-B91E-A7C57E3A81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4091220"/>
            <a:ext cx="2562485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862AA122-9613-C5FF-3E61-B10DAD02FF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3515" y="3429000"/>
            <a:ext cx="2562485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44BA58F0-43DD-3179-9998-D1BCC212E0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33515" y="4091220"/>
            <a:ext cx="2562485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584199"/>
            <a:ext cx="3732178" cy="2500293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340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425673"/>
            <a:ext cx="3428546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8667C8F-A3DA-2571-B412-5F57EA83A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1DEDB75-AA90-4145-BE40-83190D9C9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880902A-6CA3-2C5C-87CB-98251D275D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34943" y="595905"/>
            <a:ext cx="3428546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FC767E14-3B0B-9312-BAA9-623054EBE6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34943" y="991424"/>
            <a:ext cx="3428546" cy="207406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1559C428-BB19-CC7E-DA76-C1891722B4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8087" y="3439020"/>
            <a:ext cx="3732178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57B7B4B0-D463-3CE9-5646-636050B3A1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78087" y="3834540"/>
            <a:ext cx="3732178" cy="240116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0" y="584199"/>
            <a:ext cx="10164763" cy="1622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9504363" cy="162250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60400" y="2371443"/>
            <a:ext cx="3419475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75DD470A-20F0-5E3D-1F33-F3080D2DD8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7070" y="2371443"/>
            <a:ext cx="569769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ADA0635-C343-2006-C591-D2087F499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7070" y="2766962"/>
            <a:ext cx="5697694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6DD020D-CB7E-C7B0-227A-72112F95BCE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67070" y="4380125"/>
            <a:ext cx="569769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3CEDFA3-5D34-7BB4-CC19-83F21FA1B3B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67070" y="4775644"/>
            <a:ext cx="5697694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584200"/>
            <a:ext cx="4712012" cy="565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511" y="584200"/>
            <a:ext cx="6106363" cy="1919012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868" y="982721"/>
            <a:ext cx="3814279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68B1718A-963F-C9B4-8E99-9028B709C4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58511" y="2619848"/>
            <a:ext cx="610636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B0E0ACB0-0787-2BDA-A04B-F6B8768780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58511" y="3015368"/>
            <a:ext cx="610636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8245385C-38E9-760F-6893-09B8868A449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58511" y="4493098"/>
            <a:ext cx="610636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746807A9-9CA6-6D94-69FE-27C77F3B89C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58511" y="4888618"/>
            <a:ext cx="610636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1735" y="2387500"/>
            <a:ext cx="2538396" cy="3848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604591"/>
            <a:ext cx="3428546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6759732" cy="1622700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E3E7ABE-E6CA-8948-ADEC-9C1F22242E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8096FEF-14A8-25AA-118A-A166CEC7E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31A2893-CFB1-45D3-9A24-919D8318DF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2387500"/>
            <a:ext cx="4076245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E7FCA373-CD30-E1C4-AF10-4BCB2123DB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783020"/>
            <a:ext cx="4076245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33215B63-75C5-3114-ED3A-CFC3943831F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60400" y="4403469"/>
            <a:ext cx="4076245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9D2E22A3-7409-1388-CB09-20447B18E5F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60400" y="4798989"/>
            <a:ext cx="4076245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85682CE-3409-CF5D-376A-67362ACECCB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638506" y="592320"/>
            <a:ext cx="3428546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F1C62454-2A01-8BA4-9C6F-189FDF0DD02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38506" y="987839"/>
            <a:ext cx="3428546" cy="2265570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199"/>
            <a:ext cx="5435600" cy="2209122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818204" y="0"/>
            <a:ext cx="3057160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4C6926E2-057B-24BB-9F09-EDF6EC180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8C70CB2C-FDF1-9C28-6D50-747D948A15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1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939478F3-B397-020B-333B-1E3EB2F05B1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39303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EC7E61EC-E13C-8BE7-637B-3908FD1848F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39303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7A3D594E-716B-6E84-CD33-CB81544BBA7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18204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E654CA7C-088F-947F-1D23-51BA3AEABE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18204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6A8F85CA-690B-855F-E33D-ED62D4001F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2143660"/>
            <a:ext cx="3022337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8C32BE55-15CD-D1D1-F1AA-659169BAFF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539180"/>
            <a:ext cx="3022337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3DC64965-40A3-81BA-41A8-773D582879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079875" y="2143660"/>
            <a:ext cx="3022337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A07F7C1-5F6F-194D-47DC-746BC04AA8C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079875" y="2539180"/>
            <a:ext cx="3022337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FEA0C16E-2DD2-9578-7AFE-024A81AEEAA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499350" y="2143660"/>
            <a:ext cx="3022337" cy="323520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1EC2BD8-993C-1014-C7E6-DA6624E90F0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499350" y="2539180"/>
            <a:ext cx="3022337" cy="36965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799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799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787784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04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9879496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91D80008-540D-EB1F-3D11-79123CD88B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1809566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CC1C5D28-1297-B748-16B1-4C999268E6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445245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C4988CBA-164A-58A3-0339-4B04C2DDE5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1042" y="1809566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04675851-02F7-B81A-31FB-3E1E94EC3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81042" y="2445245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16D10960-C83A-CE07-0D11-0263D4FA43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0400" y="4105195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767050C-9176-D799-EB0D-DFBB34A7B9E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400" y="4740874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5AFA0015-2C27-481D-7B4A-78E6B7B37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81042" y="4105195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E53211C9-7F54-9291-ACE0-A123169370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81042" y="4740874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642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7280946" cy="1153366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91D80008-540D-EB1F-3D11-79123CD88B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1905000"/>
            <a:ext cx="7280946" cy="338705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CC1C5D28-1297-B748-16B1-4C999268E6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315705"/>
            <a:ext cx="7280946" cy="54941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618D3-835B-AD5E-ABE9-A22B1848CE85}"/>
              </a:ext>
            </a:extLst>
          </p:cNvPr>
          <p:cNvSpPr/>
          <p:nvPr userDrawn="1"/>
        </p:nvSpPr>
        <p:spPr>
          <a:xfrm>
            <a:off x="8168639" y="584200"/>
            <a:ext cx="2982273" cy="565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CDE7EC61-CFF9-F709-30DE-7B49F830221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95930" y="830580"/>
            <a:ext cx="2527690" cy="5186842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FA764425-8D4E-09DA-3D75-14B710979BA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0" y="3032761"/>
            <a:ext cx="7280946" cy="338705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06B5073C-77BC-F324-F585-842AC8AF33E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60400" y="3443466"/>
            <a:ext cx="7280946" cy="54941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C246FB0-8FE5-9809-6433-40E68DBC48B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60400" y="4160522"/>
            <a:ext cx="7280946" cy="338705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8AD9F576-C696-4A05-1C5D-B2D9839765B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0" y="4571227"/>
            <a:ext cx="7280946" cy="54941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66F1F487-51DF-89C6-0776-48E7AF100EE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60400" y="5288283"/>
            <a:ext cx="7280946" cy="338705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384F041-43E5-F731-6801-66B9E29443F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60400" y="5698988"/>
            <a:ext cx="7280946" cy="54941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435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60399" y="3014992"/>
            <a:ext cx="10404475" cy="3220707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/>
            </a:lvl1pPr>
          </a:lstStyle>
          <a:p>
            <a:pPr lvl="0"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B21E1-59CC-FFA4-B2A4-51299E0A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6A58-EDDC-A8B1-4A1A-EECF9792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91AD6-AEC4-C151-56B7-7873434B4B39}"/>
              </a:ext>
            </a:extLst>
          </p:cNvPr>
          <p:cNvSpPr/>
          <p:nvPr userDrawn="1"/>
        </p:nvSpPr>
        <p:spPr>
          <a:xfrm>
            <a:off x="1" y="584199"/>
            <a:ext cx="11064874" cy="1311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CFB45D-F382-DC97-076E-F66DFD87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404473" cy="131127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D4645C2-61BB-C2CD-50AD-AA1FEFF35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398" y="2052966"/>
            <a:ext cx="10404475" cy="8045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87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4564573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64573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5639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0399" y="2267713"/>
            <a:ext cx="2402108" cy="39679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6FC1CE3-17C3-5148-85E8-F21F4EE8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5F417FB-5C92-408C-F2F4-95863C70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57678A0D-C002-3891-28F1-DACE0D7B69C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81625" y="4098354"/>
            <a:ext cx="2547189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3D6C0AA2-D061-4480-E390-1FC83A201F4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81625" y="4723453"/>
            <a:ext cx="2547189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7D8CE4-CDFC-2ADD-C115-C0F1E8F24D98}"/>
              </a:ext>
            </a:extLst>
          </p:cNvPr>
          <p:cNvSpPr/>
          <p:nvPr userDrawn="1"/>
        </p:nvSpPr>
        <p:spPr>
          <a:xfrm>
            <a:off x="810052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69A57C6-1106-AD2B-112C-0D11933D23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0052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B3CC842-9C18-30BE-7E7A-BD689418FC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6158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E93C5B5-3143-74D0-0439-285A083FC75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617574" y="4098354"/>
            <a:ext cx="2547189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55E014D8-B400-E3D2-9081-E5F01E539C0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617574" y="4723453"/>
            <a:ext cx="2547189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884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87B13E6-9077-D596-9868-F538AC8A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08D148E-5899-2F0D-291A-B047E218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3CB9804-721E-62C8-ED5E-B86A113B2582}"/>
              </a:ext>
            </a:extLst>
          </p:cNvPr>
          <p:cNvSpPr/>
          <p:nvPr userDrawn="1"/>
        </p:nvSpPr>
        <p:spPr>
          <a:xfrm>
            <a:off x="1143348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2164ACCB-4775-B984-73C6-8A6ADC18A79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3348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9810C02C-69E1-8A65-0248-75B54F0B44E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304414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F3CA8122-E220-FE68-4EE6-122DE04AAD1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0" y="4099332"/>
            <a:ext cx="2547189" cy="62716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69C239CE-30E0-C3F1-9569-E9BE12EA2B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0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7CD1FC-E906-1EE0-880A-46618A8FDC93}"/>
              </a:ext>
            </a:extLst>
          </p:cNvPr>
          <p:cNvSpPr/>
          <p:nvPr userDrawn="1"/>
        </p:nvSpPr>
        <p:spPr>
          <a:xfrm>
            <a:off x="462193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6AD41DF6-84AC-A583-FBD6-7F6C488685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2193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9BFB3C1-C619-74D7-4784-15DC9FE5D36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8300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0000965D-2578-6155-35FE-CAFB6E489F4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38987" y="4099333"/>
            <a:ext cx="2547189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A54A5D8D-144A-1E61-73E9-F9E0B375DB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38987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87B446E-ABEB-3CE2-C73F-1FE1E3CBDEFF}"/>
              </a:ext>
            </a:extLst>
          </p:cNvPr>
          <p:cNvSpPr/>
          <p:nvPr userDrawn="1"/>
        </p:nvSpPr>
        <p:spPr>
          <a:xfrm>
            <a:off x="810052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8DF74A7B-251C-1765-68DB-B019567970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0052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0279DAD5-70CB-F0E3-6937-C80203E8D03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6158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CB0D9F53-B02F-FF06-059E-397FB065757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17574" y="4099333"/>
            <a:ext cx="2547189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AD6C30FA-07A5-06D6-0D59-0BC83E5097D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17574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04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C58962-809D-907B-6699-78E1D2CF3F20}"/>
              </a:ext>
            </a:extLst>
          </p:cNvPr>
          <p:cNvSpPr/>
          <p:nvPr userDrawn="1"/>
        </p:nvSpPr>
        <p:spPr>
          <a:xfrm>
            <a:off x="1015930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ABA85B3B-E448-EFCE-CB3B-05728EE1F48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5930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35BEF1A-72AC-9D10-B716-C19EC31A328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6996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E9B909BB-3954-D491-0151-5EBFA6EF9D0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1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BFEF2243-2620-28A0-A7D7-23BD8E21D79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1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91067-041F-39E0-4A4A-2B084E1F445D}"/>
              </a:ext>
            </a:extLst>
          </p:cNvPr>
          <p:cNvSpPr/>
          <p:nvPr userDrawn="1"/>
        </p:nvSpPr>
        <p:spPr>
          <a:xfrm>
            <a:off x="371106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DAA495C1-41C8-8470-693A-23FBBA0478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1106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CF51E5F6-FBF5-5D9F-8992-00A4497465E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7213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91EFFD91-735D-4442-8C68-8FAD26665F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55537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5786BC41-AD89-DE68-CB78-F698D2E11E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55537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160F58-728D-A52C-08AA-F42DDAA5E3DC}"/>
              </a:ext>
            </a:extLst>
          </p:cNvPr>
          <p:cNvSpPr/>
          <p:nvPr userDrawn="1"/>
        </p:nvSpPr>
        <p:spPr>
          <a:xfrm>
            <a:off x="640620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B3908635-6131-8EB6-97C3-CCD2E38FFCB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0620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E4D58461-87D7-5F21-192F-740BBD3E444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6726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830D37F2-A5A4-F0B5-36E0-EEE3F23D97A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050673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2ECFE44A-FDEC-C969-8F62-EC9E247793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673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6B346A-0427-D221-455C-458B63343FB5}"/>
              </a:ext>
            </a:extLst>
          </p:cNvPr>
          <p:cNvSpPr/>
          <p:nvPr userDrawn="1"/>
        </p:nvSpPr>
        <p:spPr>
          <a:xfrm>
            <a:off x="910133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03EACB83-C3B0-3326-55EA-F4960694C1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0133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8C1A46F9-4764-0BF7-E5C3-C0CBEE70C7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26240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569BE5B1-CAAC-47F8-066B-86F90E8FAFE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45810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B928F8F4-4A25-832D-07D8-F5060BF46F0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745810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2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214962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7153CBE-BBCC-4565-40E6-2840B5630B3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60399" y="1943100"/>
            <a:ext cx="5042651" cy="42926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9351F47-98EA-4307-2EE7-5B211D424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1949450"/>
            <a:ext cx="4779358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1567CB2-2212-DBA6-48A3-843D556577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0" y="2585129"/>
            <a:ext cx="4779358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2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214959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3" name="Chart Placeholder 3">
            <a:extLst>
              <a:ext uri="{FF2B5EF4-FFF2-40B4-BE49-F238E27FC236}">
                <a16:creationId xmlns:a16="http://schemas.microsoft.com/office/drawing/2014/main" id="{5F70DDED-3597-69E5-DD5A-F7D08BCFE35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31757" y="1943100"/>
            <a:ext cx="5042651" cy="42926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D94DB3B-288F-70A0-50D6-FB19B488F1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5424" y="1949450"/>
            <a:ext cx="4815576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E710EAB5-7912-BB3A-E9EB-B5108A43EC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5424" y="2585129"/>
            <a:ext cx="4815576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825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00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535" y="4535917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535" y="5115248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533510" y="491243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405878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42636" y="4535917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42636" y="5115248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643988" y="491243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771586" y="1762479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71586" y="2341810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37939" y="38354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3541124" y="287332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F6564-09B9-B3C2-A41A-894D3539A18C}"/>
              </a:ext>
            </a:extLst>
          </p:cNvPr>
          <p:cNvCxnSpPr>
            <a:cxnSpLocks/>
          </p:cNvCxnSpPr>
          <p:nvPr userDrawn="1"/>
        </p:nvCxnSpPr>
        <p:spPr>
          <a:xfrm flipV="1">
            <a:off x="453967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7928C-DB7D-A511-D2FC-350F7567E3B8}"/>
              </a:ext>
            </a:extLst>
          </p:cNvPr>
          <p:cNvCxnSpPr>
            <a:cxnSpLocks/>
          </p:cNvCxnSpPr>
          <p:nvPr userDrawn="1"/>
        </p:nvCxnSpPr>
        <p:spPr>
          <a:xfrm>
            <a:off x="1471736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D3AD0-429B-C767-50E5-8775DDB6FB4A}"/>
              </a:ext>
            </a:extLst>
          </p:cNvPr>
          <p:cNvCxnSpPr>
            <a:cxnSpLocks/>
          </p:cNvCxnSpPr>
          <p:nvPr userDrawn="1"/>
        </p:nvCxnSpPr>
        <p:spPr>
          <a:xfrm>
            <a:off x="7607614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71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00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536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536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 flipV="1">
            <a:off x="1475248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485885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0198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456559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56559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A2BA3B-5621-FCD2-2980-67CE5578D598}"/>
              </a:ext>
            </a:extLst>
          </p:cNvPr>
          <p:cNvCxnSpPr>
            <a:cxnSpLocks/>
          </p:cNvCxnSpPr>
          <p:nvPr userDrawn="1"/>
        </p:nvCxnSpPr>
        <p:spPr>
          <a:xfrm flipV="1">
            <a:off x="6231271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5210285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78247" y="4532530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78247" y="5111861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32200" y="38354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 defTabSz="914400"/>
            <a:endParaRPr lang="en-ID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0EF1C2-7EDE-78C6-D641-08043B04E8ED}"/>
              </a:ext>
            </a:extLst>
          </p:cNvPr>
          <p:cNvCxnSpPr>
            <a:cxnSpLocks/>
          </p:cNvCxnSpPr>
          <p:nvPr userDrawn="1"/>
        </p:nvCxnSpPr>
        <p:spPr>
          <a:xfrm>
            <a:off x="3852958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2860785" y="4902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833667" y="4532530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833667" y="5111861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3947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 defTabSz="914400"/>
            <a:endParaRPr lang="en-ID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8D3E01-E9B8-FF1E-3706-6BD94F13C981}"/>
              </a:ext>
            </a:extLst>
          </p:cNvPr>
          <p:cNvCxnSpPr>
            <a:cxnSpLocks/>
          </p:cNvCxnSpPr>
          <p:nvPr userDrawn="1"/>
        </p:nvCxnSpPr>
        <p:spPr>
          <a:xfrm>
            <a:off x="8608378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7610585" y="4902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7768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66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4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936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936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648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285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66547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97083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97083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3C0F31-389D-91BD-A06E-769E6C3FEF1A}"/>
              </a:ext>
            </a:extLst>
          </p:cNvPr>
          <p:cNvCxnSpPr>
            <a:cxnSpLocks/>
          </p:cNvCxnSpPr>
          <p:nvPr userDrawn="1"/>
        </p:nvCxnSpPr>
        <p:spPr>
          <a:xfrm flipV="1">
            <a:off x="307179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2082432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691694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122230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122230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70B3FF-2AD1-660F-2DA3-B3B8D7036081}"/>
              </a:ext>
            </a:extLst>
          </p:cNvPr>
          <p:cNvCxnSpPr>
            <a:cxnSpLocks/>
          </p:cNvCxnSpPr>
          <p:nvPr userDrawn="1"/>
        </p:nvCxnSpPr>
        <p:spPr>
          <a:xfrm>
            <a:off x="4896942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907579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516841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947377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947377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693A71-45D6-1588-388C-A8FE703EF123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2089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5732726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341989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525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525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358042-CB42-39F0-6A04-A382CBEF7788}"/>
              </a:ext>
            </a:extLst>
          </p:cNvPr>
          <p:cNvCxnSpPr>
            <a:cxnSpLocks/>
          </p:cNvCxnSpPr>
          <p:nvPr userDrawn="1"/>
        </p:nvCxnSpPr>
        <p:spPr>
          <a:xfrm>
            <a:off x="8547237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7557874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7916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4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936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936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648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285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614044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44580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44580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8A6B9E-77A7-E7B4-4FE3-44D4030416D8}"/>
              </a:ext>
            </a:extLst>
          </p:cNvPr>
          <p:cNvCxnSpPr>
            <a:cxnSpLocks/>
          </p:cNvCxnSpPr>
          <p:nvPr userDrawn="1"/>
        </p:nvCxnSpPr>
        <p:spPr>
          <a:xfrm>
            <a:off x="2819292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1829929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186688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17224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17224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CC0F4E-63E2-9098-18AC-B866E95ED87A}"/>
              </a:ext>
            </a:extLst>
          </p:cNvPr>
          <p:cNvCxnSpPr>
            <a:cxnSpLocks/>
          </p:cNvCxnSpPr>
          <p:nvPr userDrawn="1"/>
        </p:nvCxnSpPr>
        <p:spPr>
          <a:xfrm>
            <a:off x="4391936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402573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759332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89868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189868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004362-FC43-176C-B5B9-DCD62CE171F0}"/>
              </a:ext>
            </a:extLst>
          </p:cNvPr>
          <p:cNvCxnSpPr>
            <a:cxnSpLocks/>
          </p:cNvCxnSpPr>
          <p:nvPr userDrawn="1"/>
        </p:nvCxnSpPr>
        <p:spPr>
          <a:xfrm>
            <a:off x="5964580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4975217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331976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762512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762512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D19F8A-A6B7-149F-9E49-59D0A8B4A474}"/>
              </a:ext>
            </a:extLst>
          </p:cNvPr>
          <p:cNvCxnSpPr>
            <a:cxnSpLocks/>
          </p:cNvCxnSpPr>
          <p:nvPr userDrawn="1"/>
        </p:nvCxnSpPr>
        <p:spPr>
          <a:xfrm>
            <a:off x="7537224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6547861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90462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335156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9335156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9BEF4B-C852-BD85-DB48-FEE520925320}"/>
              </a:ext>
            </a:extLst>
          </p:cNvPr>
          <p:cNvCxnSpPr>
            <a:cxnSpLocks/>
          </p:cNvCxnSpPr>
          <p:nvPr userDrawn="1"/>
        </p:nvCxnSpPr>
        <p:spPr>
          <a:xfrm>
            <a:off x="9109868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 rot="16200000">
            <a:off x="8120505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5960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538169" y="3491375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2381" y="1861904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2381" y="2441235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21479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153791" y="3491375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21293" y="1861904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721293" y="2441235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737102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32609" y="4811473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32609" y="5390804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42106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9291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5A7048-D50B-E276-5E64-73BACD9DBC6F}"/>
              </a:ext>
            </a:extLst>
          </p:cNvPr>
          <p:cNvGrpSpPr/>
          <p:nvPr userDrawn="1"/>
        </p:nvGrpSpPr>
        <p:grpSpPr>
          <a:xfrm>
            <a:off x="3974263" y="3357980"/>
            <a:ext cx="3923434" cy="1307812"/>
            <a:chOff x="4134283" y="2771991"/>
            <a:chExt cx="3923434" cy="13078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ADC8C4-AED3-F19D-5D3F-401ED7DC5CD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5" name="Arc 47">
                <a:extLst>
                  <a:ext uri="{FF2B5EF4-FFF2-40B4-BE49-F238E27FC236}">
                    <a16:creationId xmlns:a16="http://schemas.microsoft.com/office/drawing/2014/main" id="{986042BA-6AF4-D717-7AED-61ECAB149F4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  <p:sp>
            <p:nvSpPr>
              <p:cNvPr id="16" name="Arc 48">
                <a:extLst>
                  <a:ext uri="{FF2B5EF4-FFF2-40B4-BE49-F238E27FC236}">
                    <a16:creationId xmlns:a16="http://schemas.microsoft.com/office/drawing/2014/main" id="{1198BED1-F7D1-65FE-A885-037FBA91978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66A07594-E743-F7CF-163C-CEF5C6F1986C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E50480-6062-2A51-C0AE-9EEE704D3214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975B6218-D178-E779-EC94-0AE09DEA855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3215AD01-A07E-7C9F-C68B-6B137BF36AA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02325CDF-D165-81E7-89F2-182E853327B5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5169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873363" y="3496572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2542" y="321876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42542" y="379809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67764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502841" y="3496572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66698" y="1757346"/>
            <a:ext cx="2642316" cy="50733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266698" y="2336677"/>
            <a:ext cx="2642316" cy="83872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080576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78492" y="4796683"/>
            <a:ext cx="2642316" cy="50733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978492" y="5376014"/>
            <a:ext cx="2642316" cy="83872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08487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74170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729156" y="321876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729156" y="379809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827614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86982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CB162-EC94-78DA-B0D3-5BA3F7F69628}"/>
              </a:ext>
            </a:extLst>
          </p:cNvPr>
          <p:cNvGrpSpPr/>
          <p:nvPr userDrawn="1"/>
        </p:nvGrpSpPr>
        <p:grpSpPr>
          <a:xfrm>
            <a:off x="3319247" y="3357980"/>
            <a:ext cx="5231244" cy="1307812"/>
            <a:chOff x="4134283" y="3357980"/>
            <a:chExt cx="523124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C8D40C-57F8-3834-6639-34747BBE386A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0" name="Arc 47">
                <a:extLst>
                  <a:ext uri="{FF2B5EF4-FFF2-40B4-BE49-F238E27FC236}">
                    <a16:creationId xmlns:a16="http://schemas.microsoft.com/office/drawing/2014/main" id="{34E5F0FF-91A8-C2BE-EECE-79AAD5D5A321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  <p:sp>
            <p:nvSpPr>
              <p:cNvPr id="21" name="Arc 48">
                <a:extLst>
                  <a:ext uri="{FF2B5EF4-FFF2-40B4-BE49-F238E27FC236}">
                    <a16:creationId xmlns:a16="http://schemas.microsoft.com/office/drawing/2014/main" id="{0BCF961E-278D-1FFD-814E-DC84B908B6B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5245B5-A030-EBC0-C325-ED7EAEF92136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7" name="Arc 47">
                <a:extLst>
                  <a:ext uri="{FF2B5EF4-FFF2-40B4-BE49-F238E27FC236}">
                    <a16:creationId xmlns:a16="http://schemas.microsoft.com/office/drawing/2014/main" id="{884399FC-4336-C29E-B230-9A8DFE9E98B0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  <p:sp>
            <p:nvSpPr>
              <p:cNvPr id="18" name="Arc 48">
                <a:extLst>
                  <a:ext uri="{FF2B5EF4-FFF2-40B4-BE49-F238E27FC236}">
                    <a16:creationId xmlns:a16="http://schemas.microsoft.com/office/drawing/2014/main" id="{178094A0-A75E-DB38-8B32-9569739CF7D3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D68623-7E3C-D559-49E0-DEEBA30CB7CA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5BFEB18-1A35-EC5F-F50E-332E2ACE12D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2D99465-7171-050A-9F88-A309C508E7B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04997D-A1AB-DF72-B775-7317FDAD16E2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6D503B9-D6B4-761A-258D-6EAE9440FE5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913DA5B-33DD-40A5-BA47-470427FA5751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650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14703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57291" y="1711907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57291" y="2291238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13605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539608" y="4351248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96768" y="4772313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96768" y="5351644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21564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837286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891119" y="1711907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91119" y="2291238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29523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158647" y="4351248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242087" y="4772313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242087" y="5351644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737482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459869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524947" y="1720151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524947" y="2299482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045441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C5BDDF-B44E-4697-72D2-5D75D67380E8}"/>
              </a:ext>
            </a:extLst>
          </p:cNvPr>
          <p:cNvGrpSpPr/>
          <p:nvPr userDrawn="1"/>
        </p:nvGrpSpPr>
        <p:grpSpPr>
          <a:xfrm>
            <a:off x="2667892" y="3357980"/>
            <a:ext cx="6539055" cy="1307812"/>
            <a:chOff x="3480378" y="3357980"/>
            <a:chExt cx="6539055" cy="1307812"/>
          </a:xfrm>
        </p:grpSpPr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0BA050EE-725E-696E-BB2C-6EA9D3E9782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8" name="Arc 47">
              <a:extLst>
                <a:ext uri="{FF2B5EF4-FFF2-40B4-BE49-F238E27FC236}">
                  <a16:creationId xmlns:a16="http://schemas.microsoft.com/office/drawing/2014/main" id="{BCA34499-99ED-BC43-4118-1A9CC6F1143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0" name="Arc 48">
              <a:extLst>
                <a:ext uri="{FF2B5EF4-FFF2-40B4-BE49-F238E27FC236}">
                  <a16:creationId xmlns:a16="http://schemas.microsoft.com/office/drawing/2014/main" id="{56E05A6D-3B23-98D5-8FD3-2154383DFA4E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DCF43937-3269-04C3-5B95-198BC2513BE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3158D5CA-0575-06A0-DFB1-C84EB494BF48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8539F59-7DBE-09FA-2224-95CEDB6A071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141DA3FF-8B95-6AFD-8D36-7C325910B7D5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88715D1B-77B6-C3AE-19B7-B1B43A772039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8F6EF26C-6E28-D9A6-7A9B-06F6B826F917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2BFCAEE-B63B-8000-B738-A038371636F8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14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63464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902633" y="1715115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02633" y="2294446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168917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74990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07910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07910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473613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186516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13187" y="1684943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513187" y="2264274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78309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498042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5818464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818464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83005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809568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123741" y="1706539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123741" y="2285870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387701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21094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429017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8429017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692396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6" name="Arc 48">
            <a:extLst>
              <a:ext uri="{FF2B5EF4-FFF2-40B4-BE49-F238E27FC236}">
                <a16:creationId xmlns:a16="http://schemas.microsoft.com/office/drawing/2014/main" id="{8EAE42D9-C822-6783-7B95-D94FF59C199B}"/>
              </a:ext>
            </a:extLst>
          </p:cNvPr>
          <p:cNvSpPr/>
          <p:nvPr userDrawn="1"/>
        </p:nvSpPr>
        <p:spPr>
          <a:xfrm flipV="1">
            <a:off x="8546091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7" name="Arc 47">
            <a:extLst>
              <a:ext uri="{FF2B5EF4-FFF2-40B4-BE49-F238E27FC236}">
                <a16:creationId xmlns:a16="http://schemas.microsoft.com/office/drawing/2014/main" id="{E47C15F9-251F-4E6A-3EFA-A96B07A463A7}"/>
              </a:ext>
            </a:extLst>
          </p:cNvPr>
          <p:cNvSpPr/>
          <p:nvPr userDrawn="1"/>
        </p:nvSpPr>
        <p:spPr>
          <a:xfrm>
            <a:off x="7238280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8" name="Arc 47">
            <a:extLst>
              <a:ext uri="{FF2B5EF4-FFF2-40B4-BE49-F238E27FC236}">
                <a16:creationId xmlns:a16="http://schemas.microsoft.com/office/drawing/2014/main" id="{90551928-F378-DB4F-DCAA-E5BC2BE03043}"/>
              </a:ext>
            </a:extLst>
          </p:cNvPr>
          <p:cNvSpPr/>
          <p:nvPr userDrawn="1"/>
        </p:nvSpPr>
        <p:spPr>
          <a:xfrm>
            <a:off x="4622658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0" name="Arc 48">
            <a:extLst>
              <a:ext uri="{FF2B5EF4-FFF2-40B4-BE49-F238E27FC236}">
                <a16:creationId xmlns:a16="http://schemas.microsoft.com/office/drawing/2014/main" id="{577B26A8-71AE-5340-97BA-8436E2C46F5B}"/>
              </a:ext>
            </a:extLst>
          </p:cNvPr>
          <p:cNvSpPr/>
          <p:nvPr userDrawn="1"/>
        </p:nvSpPr>
        <p:spPr>
          <a:xfrm flipV="1">
            <a:off x="5930469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1" name="Arc 47">
            <a:extLst>
              <a:ext uri="{FF2B5EF4-FFF2-40B4-BE49-F238E27FC236}">
                <a16:creationId xmlns:a16="http://schemas.microsoft.com/office/drawing/2014/main" id="{1A098200-6CF0-63BA-0F00-EEFAF3DCDD75}"/>
              </a:ext>
            </a:extLst>
          </p:cNvPr>
          <p:cNvSpPr/>
          <p:nvPr userDrawn="1"/>
        </p:nvSpPr>
        <p:spPr>
          <a:xfrm>
            <a:off x="2007036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2" name="Arc 48">
            <a:extLst>
              <a:ext uri="{FF2B5EF4-FFF2-40B4-BE49-F238E27FC236}">
                <a16:creationId xmlns:a16="http://schemas.microsoft.com/office/drawing/2014/main" id="{9D0D8FEF-5B51-3ACE-680E-C910303B9F85}"/>
              </a:ext>
            </a:extLst>
          </p:cNvPr>
          <p:cNvSpPr/>
          <p:nvPr userDrawn="1"/>
        </p:nvSpPr>
        <p:spPr>
          <a:xfrm flipV="1">
            <a:off x="3314847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2ACB575-5252-D16E-8F87-6D1C980CE7D2}"/>
              </a:ext>
            </a:extLst>
          </p:cNvPr>
          <p:cNvSpPr/>
          <p:nvPr userDrawn="1"/>
        </p:nvSpPr>
        <p:spPr>
          <a:xfrm>
            <a:off x="20070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8811BD6-1FE7-3CD1-EDF1-992C5B28EA43}"/>
              </a:ext>
            </a:extLst>
          </p:cNvPr>
          <p:cNvSpPr/>
          <p:nvPr userDrawn="1"/>
        </p:nvSpPr>
        <p:spPr>
          <a:xfrm flipV="1">
            <a:off x="33148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9B00ED1-0810-06C6-EFE3-1AAA86963842}"/>
              </a:ext>
            </a:extLst>
          </p:cNvPr>
          <p:cNvSpPr/>
          <p:nvPr userDrawn="1"/>
        </p:nvSpPr>
        <p:spPr>
          <a:xfrm>
            <a:off x="4622658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80BBFDF-B7E9-578C-8E03-B6652D29AA44}"/>
              </a:ext>
            </a:extLst>
          </p:cNvPr>
          <p:cNvSpPr/>
          <p:nvPr userDrawn="1"/>
        </p:nvSpPr>
        <p:spPr>
          <a:xfrm flipV="1">
            <a:off x="5930469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FBFE58C-F4A7-3CCB-8F58-A05F53095710}"/>
              </a:ext>
            </a:extLst>
          </p:cNvPr>
          <p:cNvSpPr/>
          <p:nvPr userDrawn="1"/>
        </p:nvSpPr>
        <p:spPr>
          <a:xfrm>
            <a:off x="7238280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D657770-3995-7E9C-6892-58EEE01E3965}"/>
              </a:ext>
            </a:extLst>
          </p:cNvPr>
          <p:cNvSpPr/>
          <p:nvPr userDrawn="1"/>
        </p:nvSpPr>
        <p:spPr>
          <a:xfrm flipV="1">
            <a:off x="8546091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7016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3628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5173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rket Size S1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3219540-785A-F96E-274F-88405574D05E}"/>
              </a:ext>
            </a:extLst>
          </p:cNvPr>
          <p:cNvSpPr/>
          <p:nvPr userDrawn="1"/>
        </p:nvSpPr>
        <p:spPr>
          <a:xfrm>
            <a:off x="1121251" y="1826578"/>
            <a:ext cx="2520000" cy="25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AABBD0-B747-81A3-9D5B-D6B5DF2B1E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8878" y="4853875"/>
            <a:ext cx="2424746" cy="142036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45F8EBB-F0C4-CE12-6B14-DC911AC146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68878" y="4449956"/>
            <a:ext cx="2424746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631BE0E-6ED5-88CF-E354-AA4F8941A7E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21251" y="2832300"/>
            <a:ext cx="252000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A69B6-CF30-E6F4-2C76-7AF026AA9C81}"/>
              </a:ext>
            </a:extLst>
          </p:cNvPr>
          <p:cNvSpPr/>
          <p:nvPr userDrawn="1"/>
        </p:nvSpPr>
        <p:spPr>
          <a:xfrm>
            <a:off x="5051721" y="2006578"/>
            <a:ext cx="2160000" cy="21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FB72A31-2007-C795-2DC8-AFD4F32BF8F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19348" y="4853875"/>
            <a:ext cx="2424746" cy="142036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201EB18-7EF5-CF4C-DF35-714C1AD5B9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19348" y="4449956"/>
            <a:ext cx="2424746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D7BE47D-82D0-689E-4646-E21C7149BF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51721" y="2832300"/>
            <a:ext cx="216000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2B125D-EFDF-5984-216E-26902754B0AA}"/>
              </a:ext>
            </a:extLst>
          </p:cNvPr>
          <p:cNvSpPr/>
          <p:nvPr userDrawn="1"/>
        </p:nvSpPr>
        <p:spPr>
          <a:xfrm>
            <a:off x="8958376" y="2186578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1B228FE7-D4FC-BDA1-40B8-C4813F802A9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646003" y="4853875"/>
            <a:ext cx="2424746" cy="142036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93A645AA-8593-5905-E12A-3C82434AE1E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46003" y="4449956"/>
            <a:ext cx="2424746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2946BE52-860C-90F1-E5C3-378A2A33873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58376" y="2832300"/>
            <a:ext cx="180000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4186599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rket Size S1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3219540-785A-F96E-274F-88405574D05E}"/>
              </a:ext>
            </a:extLst>
          </p:cNvPr>
          <p:cNvSpPr/>
          <p:nvPr userDrawn="1"/>
        </p:nvSpPr>
        <p:spPr>
          <a:xfrm>
            <a:off x="599016" y="2221331"/>
            <a:ext cx="4056062" cy="4056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AABBD0-B747-81A3-9D5B-D6B5DF2B1E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83627" y="2625250"/>
            <a:ext cx="5281136" cy="792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45F8EBB-F0C4-CE12-6B14-DC911AC146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83627" y="2221331"/>
            <a:ext cx="5281136" cy="369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631BE0E-6ED5-88CF-E354-AA4F8941A7E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5822" y="2524573"/>
            <a:ext cx="184245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A69B6-CF30-E6F4-2C76-7AF026AA9C81}"/>
              </a:ext>
            </a:extLst>
          </p:cNvPr>
          <p:cNvSpPr/>
          <p:nvPr userDrawn="1"/>
        </p:nvSpPr>
        <p:spPr>
          <a:xfrm>
            <a:off x="1177666" y="3378631"/>
            <a:ext cx="2898762" cy="2898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FB72A31-2007-C795-2DC8-AFD4F32BF8F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83627" y="4055729"/>
            <a:ext cx="5281136" cy="792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201EB18-7EF5-CF4C-DF35-714C1AD5B9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83627" y="3651810"/>
            <a:ext cx="5281136" cy="369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D7BE47D-82D0-689E-4646-E21C7149BF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5822" y="3549153"/>
            <a:ext cx="184245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2B125D-EFDF-5984-216E-26902754B0AA}"/>
              </a:ext>
            </a:extLst>
          </p:cNvPr>
          <p:cNvSpPr/>
          <p:nvPr userDrawn="1"/>
        </p:nvSpPr>
        <p:spPr>
          <a:xfrm>
            <a:off x="1705822" y="4434943"/>
            <a:ext cx="1842450" cy="1842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1B228FE7-D4FC-BDA1-40B8-C4813F802A9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883627" y="5486209"/>
            <a:ext cx="5281136" cy="792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93A645AA-8593-5905-E12A-3C82434AE1E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883627" y="5082290"/>
            <a:ext cx="5281136" cy="369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2946BE52-860C-90F1-E5C3-378A2A33873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05822" y="4573734"/>
            <a:ext cx="184245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5142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799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8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799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799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08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9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7.xml"/><Relationship Id="rId34" Type="http://schemas.openxmlformats.org/officeDocument/2006/relationships/slideLayout" Target="../slideLayouts/slideLayout50.xml"/><Relationship Id="rId42" Type="http://schemas.openxmlformats.org/officeDocument/2006/relationships/slideLayout" Target="../slideLayouts/slideLayout58.xml"/><Relationship Id="rId47" Type="http://schemas.openxmlformats.org/officeDocument/2006/relationships/slideLayout" Target="../slideLayouts/slideLayout63.xml"/><Relationship Id="rId50" Type="http://schemas.openxmlformats.org/officeDocument/2006/relationships/slideLayout" Target="../slideLayouts/slideLayout66.xml"/><Relationship Id="rId55" Type="http://schemas.openxmlformats.org/officeDocument/2006/relationships/image" Target="../media/image1.jpeg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32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53.xml"/><Relationship Id="rId40" Type="http://schemas.openxmlformats.org/officeDocument/2006/relationships/slideLayout" Target="../slideLayouts/slideLayout56.xml"/><Relationship Id="rId45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9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slideLayout" Target="../slideLayouts/slideLayout47.xml"/><Relationship Id="rId44" Type="http://schemas.openxmlformats.org/officeDocument/2006/relationships/slideLayout" Target="../slideLayouts/slideLayout60.xml"/><Relationship Id="rId52" Type="http://schemas.openxmlformats.org/officeDocument/2006/relationships/slideLayout" Target="../slideLayouts/slideLayout68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51.xml"/><Relationship Id="rId43" Type="http://schemas.openxmlformats.org/officeDocument/2006/relationships/slideLayout" Target="../slideLayouts/slideLayout59.xml"/><Relationship Id="rId48" Type="http://schemas.openxmlformats.org/officeDocument/2006/relationships/slideLayout" Target="../slideLayouts/slideLayout64.xml"/><Relationship Id="rId8" Type="http://schemas.openxmlformats.org/officeDocument/2006/relationships/slideLayout" Target="../slideLayouts/slideLayout24.xml"/><Relationship Id="rId51" Type="http://schemas.openxmlformats.org/officeDocument/2006/relationships/slideLayout" Target="../slideLayouts/slideLayout67.xml"/><Relationship Id="rId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57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52.xml"/><Relationship Id="rId4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3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99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99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9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F8BE7-C823-87FE-B60E-23984E5B08AD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8" r:id="rId2"/>
    <p:sldLayoutId id="2147483699" r:id="rId3"/>
    <p:sldLayoutId id="2147483675" r:id="rId4"/>
    <p:sldLayoutId id="2147483700" r:id="rId5"/>
    <p:sldLayoutId id="2147483701" r:id="rId6"/>
    <p:sldLayoutId id="2147483676" r:id="rId7"/>
    <p:sldLayoutId id="2147483693" r:id="rId8"/>
    <p:sldLayoutId id="2147483702" r:id="rId9"/>
    <p:sldLayoutId id="2147483686" r:id="rId10"/>
    <p:sldLayoutId id="2147483703" r:id="rId11"/>
    <p:sldLayoutId id="2147483692" r:id="rId12"/>
    <p:sldLayoutId id="2147483691" r:id="rId13"/>
    <p:sldLayoutId id="2147483690" r:id="rId14"/>
    <p:sldLayoutId id="2147483704" r:id="rId15"/>
    <p:sldLayoutId id="2147483705" r:id="rId16"/>
    <p:sldLayoutId id="2147483707" r:id="rId17"/>
    <p:sldLayoutId id="2147483708" r:id="rId18"/>
    <p:sldLayoutId id="2147483709" r:id="rId19"/>
    <p:sldLayoutId id="2147483710" r:id="rId20"/>
    <p:sldLayoutId id="2147483706" r:id="rId21"/>
    <p:sldLayoutId id="2147483711" r:id="rId22"/>
    <p:sldLayoutId id="2147483712" r:id="rId23"/>
    <p:sldLayoutId id="2147483713" r:id="rId24"/>
    <p:sldLayoutId id="2147483662" r:id="rId25"/>
    <p:sldLayoutId id="2147483663" r:id="rId26"/>
    <p:sldLayoutId id="2147483664" r:id="rId27"/>
    <p:sldLayoutId id="2147483665" r:id="rId28"/>
    <p:sldLayoutId id="2147483668" r:id="rId29"/>
    <p:sldLayoutId id="2147483669" r:id="rId30"/>
    <p:sldLayoutId id="2147483666" r:id="rId31"/>
    <p:sldLayoutId id="2147483667" r:id="rId32"/>
    <p:sldLayoutId id="2147483670" r:id="rId33"/>
    <p:sldLayoutId id="2147483687" r:id="rId34"/>
    <p:sldLayoutId id="2147483716" r:id="rId35"/>
    <p:sldLayoutId id="2147483671" r:id="rId36"/>
    <p:sldLayoutId id="2147483679" r:id="rId37"/>
    <p:sldLayoutId id="2147483673" r:id="rId38"/>
    <p:sldLayoutId id="2147483674" r:id="rId39"/>
    <p:sldLayoutId id="2147483688" r:id="rId40"/>
    <p:sldLayoutId id="2147483689" r:id="rId41"/>
    <p:sldLayoutId id="2147483682" r:id="rId42"/>
    <p:sldLayoutId id="2147483683" r:id="rId43"/>
    <p:sldLayoutId id="2147483684" r:id="rId44"/>
    <p:sldLayoutId id="2147483685" r:id="rId45"/>
    <p:sldLayoutId id="2147483694" r:id="rId46"/>
    <p:sldLayoutId id="2147483695" r:id="rId47"/>
    <p:sldLayoutId id="2147483696" r:id="rId48"/>
    <p:sldLayoutId id="2147483697" r:id="rId49"/>
    <p:sldLayoutId id="2147483677" r:id="rId50"/>
    <p:sldLayoutId id="2147483678" r:id="rId51"/>
    <p:sldLayoutId id="2147483714" r:id="rId52"/>
    <p:sldLayoutId id="2147483715" r:id="rId53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061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  <p15:guide id="12" pos="697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microsoft.com/office/2007/relationships/hdphoto" Target="../media/hdphoto1.wdp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customXml" Target="../ink/ink6.xml"/><Relationship Id="rId12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84E33-D494-3E03-B6EB-5EAA457BA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306029-A622-2DC0-FA10-428AB512A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5F6579-612A-8FC4-FC76-301277674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299" y="2033451"/>
            <a:ext cx="11513574" cy="2492456"/>
          </a:xfrm>
        </p:spPr>
        <p:txBody>
          <a:bodyPr anchor="ctr">
            <a:noAutofit/>
          </a:bodyPr>
          <a:lstStyle/>
          <a:p>
            <a:pPr algn="ctr"/>
            <a:r>
              <a:rPr lang="en-IN" sz="6000" b="1" dirty="0">
                <a:solidFill>
                  <a:srgbClr val="002060"/>
                </a:solidFill>
                <a:latin typeface="Miskan" pitchFamily="2" charset="0"/>
              </a:rPr>
              <a:t>Day 2</a:t>
            </a:r>
            <a:r>
              <a:rPr lang="en-IN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6000" b="1" dirty="0">
                <a:solidFill>
                  <a:srgbClr val="002060"/>
                </a:solidFill>
                <a:latin typeface="Miskan" pitchFamily="2" charset="0"/>
              </a:rPr>
              <a:t> MS Office Applications</a:t>
            </a:r>
            <a:endParaRPr sz="6000" b="1" dirty="0">
              <a:solidFill>
                <a:srgbClr val="002060"/>
              </a:solidFill>
              <a:latin typeface="Miska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15316-252A-4827-7B29-CBB25D35ADA3}"/>
              </a:ext>
            </a:extLst>
          </p:cNvPr>
          <p:cNvSpPr txBox="1"/>
          <p:nvPr/>
        </p:nvSpPr>
        <p:spPr>
          <a:xfrm>
            <a:off x="1941255" y="3966779"/>
            <a:ext cx="99694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parajita" panose="02020603050405020304" pitchFamily="18" charset="0"/>
                <a:cs typeface="Aparajita" panose="02020603050405020304" pitchFamily="18" charset="0"/>
              </a:rPr>
              <a:t>Hands-on with MS Word, Excel &amp; PowerPoint</a:t>
            </a:r>
          </a:p>
          <a:p>
            <a:pPr algn="ctr"/>
            <a:r>
              <a:rPr lang="en-US" sz="4800" dirty="0">
                <a:latin typeface="Aparajita" panose="02020603050405020304" pitchFamily="18" charset="0"/>
                <a:cs typeface="Aparajita" panose="02020603050405020304" pitchFamily="18" charset="0"/>
              </a:rPr>
              <a:t>Document Creation, Data Management &amp; Presentation Skills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AF88A-514E-70C6-5820-75EDB573D77E}"/>
              </a:ext>
            </a:extLst>
          </p:cNvPr>
          <p:cNvSpPr txBox="1"/>
          <p:nvPr/>
        </p:nvSpPr>
        <p:spPr>
          <a:xfrm>
            <a:off x="82550" y="212436"/>
            <a:ext cx="120269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PARIWARTAN COMPUTER TRAINING INSTITUTE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1FA01A-695F-E07A-7AC0-3693AD068017}"/>
              </a:ext>
            </a:extLst>
          </p:cNvPr>
          <p:cNvSpPr/>
          <p:nvPr/>
        </p:nvSpPr>
        <p:spPr>
          <a:xfrm>
            <a:off x="2552699" y="1877097"/>
            <a:ext cx="7086600" cy="52243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ISO Certified 9001-2015 | Authorized By: GCSA &amp; DCE</a:t>
            </a: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7F9F8C-31F1-2CC9-5280-5B0293335B2A}"/>
                  </a:ext>
                </a:extLst>
              </p14:cNvPr>
              <p14:cNvContentPartPr/>
              <p14:nvPr/>
            </p14:nvContentPartPr>
            <p14:xfrm>
              <a:off x="5426210" y="6278021"/>
              <a:ext cx="123480" cy="40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7F9F8C-31F1-2CC9-5280-5B0293335B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0090" y="6271901"/>
                <a:ext cx="135720" cy="4215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0E05CA8-61B4-6DBC-66CB-F17E71622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426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0816B1-E0CB-0294-FAFE-325CC1D2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916" y="471588"/>
            <a:ext cx="10159620" cy="1280890"/>
          </a:xfrm>
        </p:spPr>
        <p:txBody>
          <a:bodyPr>
            <a:normAutofit fontScale="90000"/>
          </a:bodyPr>
          <a:lstStyle/>
          <a:p>
            <a:r>
              <a:rPr lang="en-US" sz="5600" dirty="0">
                <a:latin typeface="Algerian" panose="04020705040A02060702" pitchFamily="82" charset="0"/>
              </a:rPr>
              <a:t>Overview – What is MS Office?</a:t>
            </a:r>
            <a:endParaRPr sz="5600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24B5E-F491-AABB-690D-3D890FFBDB29}"/>
              </a:ext>
            </a:extLst>
          </p:cNvPr>
          <p:cNvSpPr txBox="1">
            <a:spLocks/>
          </p:cNvSpPr>
          <p:nvPr/>
        </p:nvSpPr>
        <p:spPr>
          <a:xfrm>
            <a:off x="2571828" y="1379136"/>
            <a:ext cx="932541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99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999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- A suite of productivity tools by Microsoft.</a:t>
            </a:r>
          </a:p>
          <a:p>
            <a:r>
              <a:rPr lang="en-US" sz="3200" dirty="0"/>
              <a:t>- Common applications:</a:t>
            </a:r>
          </a:p>
          <a:p>
            <a:r>
              <a:rPr lang="en-US" sz="3200" dirty="0"/>
              <a:t>  • MS Word – for documents</a:t>
            </a:r>
          </a:p>
          <a:p>
            <a:r>
              <a:rPr lang="en-US" sz="3200" dirty="0"/>
              <a:t>  • MS Excel – for data</a:t>
            </a:r>
          </a:p>
          <a:p>
            <a:r>
              <a:rPr lang="en-US" sz="3200" dirty="0"/>
              <a:t>  • MS PowerPoint – for presentations</a:t>
            </a:r>
          </a:p>
          <a:p>
            <a:r>
              <a:rPr lang="en-US" sz="3200" dirty="0"/>
              <a:t>- Used in schools, offices, businesses, and homes.</a:t>
            </a:r>
          </a:p>
        </p:txBody>
      </p:sp>
      <p:pic>
        <p:nvPicPr>
          <p:cNvPr id="1026" name="Picture 2" descr="Microsoft Office 365 Intranet Integration - Axero Solutions">
            <a:extLst>
              <a:ext uri="{FF2B5EF4-FFF2-40B4-BE49-F238E27FC236}">
                <a16:creationId xmlns:a16="http://schemas.microsoft.com/office/drawing/2014/main" id="{0D6EE92B-6501-9843-BB28-691B8500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111" y1="53162" x2="18111" y2="53162"/>
                        <a14:foregroundMark x1="18556" y1="53162" x2="19889" y2="53360"/>
                        <a14:foregroundMark x1="47111" y1="48617" x2="53222" y2="51383"/>
                        <a14:foregroundMark x1="53222" y1="51383" x2="55333" y2="39328"/>
                        <a14:foregroundMark x1="55333" y1="39328" x2="56222" y2="57115"/>
                        <a14:foregroundMark x1="56222" y1="57115" x2="58000" y2="38142"/>
                        <a14:foregroundMark x1="80333" y1="40316" x2="78222" y2="51779"/>
                        <a14:foregroundMark x1="78222" y1="51779" x2="84667" y2="52174"/>
                        <a14:foregroundMark x1="84667" y1="52174" x2="82444" y2="41700"/>
                        <a14:foregroundMark x1="77222" y1="47233" x2="79556" y2="65217"/>
                        <a14:foregroundMark x1="79556" y1="65217" x2="85444" y2="50791"/>
                        <a14:foregroundMark x1="85444" y1="50791" x2="84889" y2="39328"/>
                        <a14:foregroundMark x1="84889" y1="39328" x2="80556" y2="40316"/>
                        <a14:foregroundMark x1="76111" y1="49802" x2="76111" y2="49802"/>
                        <a14:foregroundMark x1="46556" y1="45652" x2="51000" y2="55731"/>
                        <a14:foregroundMark x1="51000" y1="55731" x2="59111" y2="58893"/>
                        <a14:foregroundMark x1="58556" y1="43281" x2="59111" y2="60277"/>
                        <a14:foregroundMark x1="58778" y1="48024" x2="55667" y2="35178"/>
                        <a14:foregroundMark x1="55667" y1="35178" x2="52667" y2="36561"/>
                        <a14:foregroundMark x1="59000" y1="37945" x2="61556" y2="41304"/>
                        <a14:foregroundMark x1="20222" y1="49407" x2="29556" y2="48814"/>
                        <a14:foregroundMark x1="74778" y1="42688" x2="85778" y2="39526"/>
                        <a14:foregroundMark x1="85778" y1="39526" x2="89222" y2="47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25" y="4123640"/>
            <a:ext cx="6944873" cy="390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614A41-4F45-34AD-E187-A79CEAFDA4E0}"/>
                  </a:ext>
                </a:extLst>
              </p14:cNvPr>
              <p14:cNvContentPartPr/>
              <p14:nvPr/>
            </p14:nvContentPartPr>
            <p14:xfrm>
              <a:off x="2933930" y="416347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614A41-4F45-34AD-E187-A79CEAFDA4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7810" y="415735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C9662B-8F95-6005-2281-88974B0C90C2}"/>
                  </a:ext>
                </a:extLst>
              </p14:cNvPr>
              <p14:cNvContentPartPr/>
              <p14:nvPr/>
            </p14:nvContentPartPr>
            <p14:xfrm>
              <a:off x="2988650" y="4466230"/>
              <a:ext cx="51120" cy="27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C9662B-8F95-6005-2281-88974B0C90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2530" y="4460110"/>
                <a:ext cx="63360" cy="2854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98939DA-1CB7-D74E-2D93-B7C6D53704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" y="6419621"/>
            <a:ext cx="12192000" cy="438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8299E-5371-3BD8-890F-C73F0616E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A523854-002D-8740-FB00-077C34238D04}"/>
              </a:ext>
            </a:extLst>
          </p:cNvPr>
          <p:cNvSpPr txBox="1">
            <a:spLocks/>
          </p:cNvSpPr>
          <p:nvPr/>
        </p:nvSpPr>
        <p:spPr>
          <a:xfrm>
            <a:off x="1738365" y="469453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5500" dirty="0">
                <a:latin typeface="Algerian" panose="04020705040A02060702" pitchFamily="82" charset="0"/>
              </a:rPr>
              <a:t>MS </a:t>
            </a:r>
            <a:r>
              <a:rPr lang="en-IN" sz="5600" dirty="0">
                <a:latin typeface="Algerian" panose="04020705040A02060702" pitchFamily="82" charset="0"/>
              </a:rPr>
              <a:t>Word – Document Creation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EF3AE8-BDD7-C504-2516-242AF234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1612453"/>
            <a:ext cx="9641393" cy="4525963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chemeClr val="tx1"/>
                </a:solidFill>
              </a:rPr>
              <a:t>- Typing and editing text</a:t>
            </a:r>
          </a:p>
          <a:p>
            <a:r>
              <a:rPr sz="3200" dirty="0">
                <a:solidFill>
                  <a:schemeClr val="tx1"/>
                </a:solidFill>
              </a:rPr>
              <a:t>- Formatting: bold, italics, font size, alignment</a:t>
            </a:r>
          </a:p>
          <a:p>
            <a:r>
              <a:rPr sz="3200" dirty="0">
                <a:solidFill>
                  <a:schemeClr val="tx1"/>
                </a:solidFill>
              </a:rPr>
              <a:t>- Bullets, numbering, margins, spacing</a:t>
            </a:r>
          </a:p>
          <a:p>
            <a:r>
              <a:rPr sz="3200" dirty="0">
                <a:solidFill>
                  <a:schemeClr val="tx1"/>
                </a:solidFill>
              </a:rPr>
              <a:t>- Insert: table, image, shapes, header/footer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sz="3200" dirty="0">
                <a:solidFill>
                  <a:schemeClr val="tx1"/>
                </a:solidFill>
              </a:rPr>
              <a:t>Task: Create a personal profile with formatting and image.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56238-AE67-54F4-52ED-989B39AC1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6419621"/>
            <a:ext cx="12192000" cy="4383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611248-686D-786D-1A62-09B608B76FB5}"/>
                  </a:ext>
                </a:extLst>
              </p14:cNvPr>
              <p14:cNvContentPartPr/>
              <p14:nvPr/>
            </p14:nvContentPartPr>
            <p14:xfrm>
              <a:off x="2477088" y="3958056"/>
              <a:ext cx="1264680" cy="16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611248-686D-786D-1A62-09B608B76F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0968" y="3951936"/>
                <a:ext cx="1276920" cy="18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8CA301-2495-0786-6419-2EFC0C6962E4}"/>
              </a:ext>
            </a:extLst>
          </p:cNvPr>
          <p:cNvSpPr txBox="1"/>
          <p:nvPr/>
        </p:nvSpPr>
        <p:spPr>
          <a:xfrm>
            <a:off x="1785257" y="725372"/>
            <a:ext cx="10072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MS Excel – Data Management</a:t>
            </a:r>
            <a:endParaRPr lang="en-IN" sz="4400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AF83718-832F-D145-60A3-3001F06D7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309" y="1675489"/>
            <a:ext cx="8198321" cy="4525963"/>
          </a:xfrm>
        </p:spPr>
        <p:txBody>
          <a:bodyPr>
            <a:normAutofit/>
          </a:bodyPr>
          <a:lstStyle/>
          <a:p>
            <a:r>
              <a:rPr sz="2800" dirty="0"/>
              <a:t>- Worksheets, rows, columns, cells</a:t>
            </a:r>
          </a:p>
          <a:p>
            <a:r>
              <a:rPr sz="2800" dirty="0"/>
              <a:t>- Data entry and formatting</a:t>
            </a:r>
          </a:p>
          <a:p>
            <a:r>
              <a:rPr sz="2800" dirty="0"/>
              <a:t>- Basic formulas: SUM, AVERAGE, IF</a:t>
            </a:r>
          </a:p>
          <a:p>
            <a:r>
              <a:rPr sz="2800" dirty="0"/>
              <a:t>- Charts and conditional formatting</a:t>
            </a:r>
          </a:p>
          <a:p>
            <a:endParaRPr sz="2800" dirty="0"/>
          </a:p>
          <a:p>
            <a:r>
              <a:rPr lang="en-US" sz="2800" dirty="0"/>
              <a:t>- </a:t>
            </a:r>
            <a:r>
              <a:rPr sz="2800" dirty="0"/>
              <a:t>Task: Create a marksheet, calculate total &amp; average, insert a pie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32E3B-B05F-FB07-9D24-18DC51BE4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419621"/>
            <a:ext cx="12192000" cy="4383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D8F53A-EA12-9FBA-E4DD-55E2CE305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B094B5F-5105-9E24-A63B-C844B2F45207}"/>
              </a:ext>
            </a:extLst>
          </p:cNvPr>
          <p:cNvGrpSpPr/>
          <p:nvPr/>
        </p:nvGrpSpPr>
        <p:grpSpPr>
          <a:xfrm>
            <a:off x="3000168" y="5390856"/>
            <a:ext cx="1435320" cy="627480"/>
            <a:chOff x="3000168" y="5390856"/>
            <a:chExt cx="1435320" cy="62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0A48022-EE7C-A92B-9EE4-67FDB8082BC9}"/>
                    </a:ext>
                  </a:extLst>
                </p14:cNvPr>
                <p14:cNvContentPartPr/>
                <p14:nvPr/>
              </p14:nvContentPartPr>
              <p14:xfrm>
                <a:off x="3043368" y="5390856"/>
                <a:ext cx="397080" cy="62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0A48022-EE7C-A92B-9EE4-67FDB8082B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37248" y="5384736"/>
                  <a:ext cx="40932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A7BB56-E4C8-85A8-A29A-FBD118A2E660}"/>
                    </a:ext>
                  </a:extLst>
                </p14:cNvPr>
                <p14:cNvContentPartPr/>
                <p14:nvPr/>
              </p14:nvContentPartPr>
              <p14:xfrm>
                <a:off x="3298248" y="5427576"/>
                <a:ext cx="1110600" cy="523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A7BB56-E4C8-85A8-A29A-FBD118A2E6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92128" y="5421456"/>
                  <a:ext cx="11228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E93D19-01A5-5F3A-573F-CA340A8E996B}"/>
                    </a:ext>
                  </a:extLst>
                </p14:cNvPr>
                <p14:cNvContentPartPr/>
                <p14:nvPr/>
              </p14:nvContentPartPr>
              <p14:xfrm>
                <a:off x="3000168" y="5688576"/>
                <a:ext cx="1435320" cy="203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E93D19-01A5-5F3A-573F-CA340A8E996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94048" y="5682456"/>
                  <a:ext cx="144756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8CF184-6AA0-AAB5-D2CE-9A6D3A7A7AA6}"/>
                  </a:ext>
                </a:extLst>
              </p14:cNvPr>
              <p14:cNvContentPartPr/>
              <p14:nvPr/>
            </p14:nvContentPartPr>
            <p14:xfrm>
              <a:off x="4381848" y="4625856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8CF184-6AA0-AAB5-D2CE-9A6D3A7A7AA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75728" y="4619736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9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6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75B95F-3ABF-A87A-BEA9-DFB000F01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522510"/>
            <a:ext cx="10473186" cy="1280890"/>
          </a:xfrm>
        </p:spPr>
        <p:txBody>
          <a:bodyPr>
            <a:no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MS PowerPoint – Presentations</a:t>
            </a:r>
            <a:endParaRPr sz="4800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1A3CC-44A4-CDD6-C698-22FC3982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684" y="1619865"/>
            <a:ext cx="9611032" cy="4525963"/>
          </a:xfrm>
        </p:spPr>
        <p:txBody>
          <a:bodyPr>
            <a:normAutofit/>
          </a:bodyPr>
          <a:lstStyle/>
          <a:p>
            <a:r>
              <a:rPr sz="3600" dirty="0"/>
              <a:t>- Slides with text, images, SmartArt</a:t>
            </a:r>
          </a:p>
          <a:p>
            <a:r>
              <a:rPr sz="3600" dirty="0"/>
              <a:t>- Design themes, transitions, animations</a:t>
            </a:r>
          </a:p>
          <a:p>
            <a:r>
              <a:rPr sz="3600" dirty="0"/>
              <a:t>- Slide show view</a:t>
            </a:r>
          </a:p>
          <a:p>
            <a:endParaRPr sz="3600" dirty="0"/>
          </a:p>
          <a:p>
            <a:r>
              <a:rPr sz="3600" dirty="0"/>
              <a:t>🔧 Task: Create a 3-slide presentation titled 'My Hobbies' with transitions.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52B990-C7D3-33BC-A520-42D6A19BB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6419621"/>
            <a:ext cx="12192000" cy="438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8000" b="-1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4B1B25-1929-4A10-1905-DE38D72D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65" y="510612"/>
            <a:ext cx="8229600" cy="1143000"/>
          </a:xfrm>
        </p:spPr>
        <p:txBody>
          <a:bodyPr>
            <a:norm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Activity &amp; Homework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AB3F15-DF76-B89F-2571-FE996E94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247" y="1653612"/>
            <a:ext cx="8229600" cy="4885506"/>
          </a:xfrm>
        </p:spPr>
        <p:txBody>
          <a:bodyPr>
            <a:normAutofit fontScale="92500" lnSpcReduction="10000"/>
          </a:bodyPr>
          <a:lstStyle/>
          <a:p>
            <a:r>
              <a:rPr sz="2400" b="1" dirty="0">
                <a:solidFill>
                  <a:schemeClr val="tx1"/>
                </a:solidFill>
              </a:rPr>
              <a:t>🔹 Class Activity:</a:t>
            </a:r>
          </a:p>
          <a:p>
            <a:r>
              <a:rPr sz="2400" dirty="0">
                <a:solidFill>
                  <a:schemeClr val="tx1"/>
                </a:solidFill>
              </a:rPr>
              <a:t>- Create formatted Word bio-data</a:t>
            </a:r>
          </a:p>
          <a:p>
            <a:r>
              <a:rPr sz="2400" dirty="0">
                <a:solidFill>
                  <a:schemeClr val="tx1"/>
                </a:solidFill>
              </a:rPr>
              <a:t>- Excel sheet for daily expenses</a:t>
            </a:r>
          </a:p>
          <a:p>
            <a:r>
              <a:rPr sz="2400" dirty="0">
                <a:solidFill>
                  <a:schemeClr val="tx1"/>
                </a:solidFill>
              </a:rPr>
              <a:t>- PPT on 'My Hobbies'</a:t>
            </a:r>
          </a:p>
          <a:p>
            <a:endParaRPr sz="2400" dirty="0">
              <a:solidFill>
                <a:schemeClr val="tx1"/>
              </a:solidFill>
            </a:endParaRPr>
          </a:p>
          <a:p>
            <a:r>
              <a:rPr sz="2400" b="1" dirty="0">
                <a:solidFill>
                  <a:schemeClr val="tx1"/>
                </a:solidFill>
              </a:rPr>
              <a:t>🔹 Homework:</a:t>
            </a:r>
          </a:p>
          <a:p>
            <a:r>
              <a:rPr sz="2400" dirty="0">
                <a:solidFill>
                  <a:schemeClr val="tx1"/>
                </a:solidFill>
              </a:rPr>
              <a:t>1. Word: 'My Computer Workshop Journal – Day 2'</a:t>
            </a:r>
          </a:p>
          <a:p>
            <a:r>
              <a:rPr sz="2400" dirty="0">
                <a:solidFill>
                  <a:schemeClr val="tx1"/>
                </a:solidFill>
              </a:rPr>
              <a:t>2. Excel: July monthly expenses</a:t>
            </a:r>
          </a:p>
          <a:p>
            <a:r>
              <a:rPr sz="2400" dirty="0">
                <a:solidFill>
                  <a:schemeClr val="tx1"/>
                </a:solidFill>
              </a:rPr>
              <a:t>3. PPT: 'Importance of Computers'</a:t>
            </a:r>
          </a:p>
          <a:p>
            <a:r>
              <a:rPr sz="2400" dirty="0">
                <a:solidFill>
                  <a:schemeClr val="tx1"/>
                </a:solidFill>
              </a:rPr>
              <a:t>4. Purpose of Word, Excel, PowerPoint</a:t>
            </a:r>
          </a:p>
          <a:p>
            <a:r>
              <a:rPr sz="2400" dirty="0">
                <a:solidFill>
                  <a:schemeClr val="tx1"/>
                </a:solidFill>
              </a:rPr>
              <a:t>5. List all items under 'Insert' tab in Word.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A0C76B-FD89-E0A2-BAA4-EE70BCA3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419621"/>
            <a:ext cx="12192000" cy="4383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F4425A-FBB6-9480-196C-88A10B656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685" y="624110"/>
            <a:ext cx="8911687" cy="1280890"/>
          </a:xfrm>
        </p:spPr>
        <p:txBody>
          <a:bodyPr/>
          <a:lstStyle/>
          <a:p>
            <a:r>
              <a:rPr sz="4400" dirty="0">
                <a:latin typeface="Algerian" panose="04020705040A02060702" pitchFamily="82" charset="0"/>
              </a:rPr>
              <a:t>Q&amp;A +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400" y="1494503"/>
            <a:ext cx="9531668" cy="525042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What is the purpose of MS Excel, and give one real-life use case.</a:t>
            </a:r>
          </a:p>
          <a:p>
            <a:r>
              <a:rPr lang="en-US" sz="2800" dirty="0"/>
              <a:t>Write the formula to calculate the total of cells B2 to B6 in MS Excel.</a:t>
            </a:r>
          </a:p>
          <a:p>
            <a:r>
              <a:rPr lang="en-US" sz="2800" dirty="0"/>
              <a:t>How can you make text bold and italic in MS Word?</a:t>
            </a:r>
          </a:p>
          <a:p>
            <a:r>
              <a:rPr lang="en-US" sz="2800" dirty="0"/>
              <a:t>Name two objects you can insert in a PowerPoint slide.</a:t>
            </a:r>
          </a:p>
          <a:p>
            <a:r>
              <a:rPr lang="en-US" sz="2800" dirty="0"/>
              <a:t>Match the application with its use: MS Word, Excel, PowerPoint</a:t>
            </a:r>
          </a:p>
          <a:p>
            <a:r>
              <a:rPr lang="en-US" sz="2800" dirty="0"/>
              <a:t>Shortcut :</a:t>
            </a:r>
          </a:p>
          <a:p>
            <a:pPr lvl="1"/>
            <a:r>
              <a:rPr lang="en-US" sz="2400" dirty="0"/>
              <a:t>Start a slideshow → ______</a:t>
            </a:r>
          </a:p>
          <a:p>
            <a:pPr lvl="1"/>
            <a:r>
              <a:rPr lang="en-US" sz="2400" dirty="0"/>
              <a:t>Save a file → ______</a:t>
            </a:r>
          </a:p>
          <a:p>
            <a:pPr lvl="1"/>
            <a:r>
              <a:rPr lang="en-US" sz="2400" dirty="0"/>
              <a:t>Copy text → 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369CB-210C-5D99-37B0-713794B58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6419621"/>
            <a:ext cx="12192000" cy="438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D0F20-8BC6-BA0C-373A-5199064DA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0A428F-8620-50D2-5FFA-C83700BBD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419621"/>
            <a:ext cx="12192000" cy="4383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68B9B8-8003-018A-B29E-8EAF4F5E4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26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Flame">
  <a:themeElements>
    <a:clrScheme name="Custom 258">
      <a:dk1>
        <a:sysClr val="windowText" lastClr="000000"/>
      </a:dk1>
      <a:lt1>
        <a:sysClr val="window" lastClr="FFFFFF"/>
      </a:lt1>
      <a:dk2>
        <a:srgbClr val="FF4D00"/>
      </a:dk2>
      <a:lt2>
        <a:srgbClr val="E7E6E6"/>
      </a:lt2>
      <a:accent1>
        <a:srgbClr val="FF4D00"/>
      </a:accent1>
      <a:accent2>
        <a:srgbClr val="FE7032"/>
      </a:accent2>
      <a:accent3>
        <a:srgbClr val="FFAD8D"/>
      </a:accent3>
      <a:accent4>
        <a:srgbClr val="FFC000"/>
      </a:accent4>
      <a:accent5>
        <a:srgbClr val="FEE599"/>
      </a:accent5>
      <a:accent6>
        <a:srgbClr val="D9E8F5"/>
      </a:accent6>
      <a:hlink>
        <a:srgbClr val="0563C1"/>
      </a:hlink>
      <a:folHlink>
        <a:srgbClr val="954F72"/>
      </a:folHlink>
    </a:clrScheme>
    <a:fontScheme name="Custom 11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95539A-A88B-45AD-9F0B-22BA866DCEBF}">
  <we:reference id="wa200005566" version="3.0.0.3" store="en-IN" storeType="OMEX"/>
  <we:alternateReferences>
    <we:reference id="WA200005566" version="3.0.0.3" store="WA200005566" storeType="OMEX"/>
  </we:alternateReferences>
  <we:properties>
    <we:property name="theme" value="{&quot;name&quot;:&quot;Flame&quot;,&quot;color&quot;:&quot;#FF4D00&quot;,&quot;colorPalette&quot;:[&quot;000000&quot;,&quot;FFFFFF&quot;,&quot;FF4D00&quot;,&quot;E7E6E6&quot;,&quot;FF4D00&quot;,&quot;FE7032&quot;,&quot;FFAD8D&quot;,&quot;FFC000&quot;,&quot;FEE599&quot;,&quot;D9E8F5&quot;,&quot;0563C1&quot;,&quot;954F72&quot;],&quot;isDefault&quot;:true,&quot;previewImages&quot;:[&quot;https://cpp.appsdowonders.com/assets/SlideTitle-flame.png&quot;,&quot;https://cpp.appsdowonders.com/assets/SlideTextbox1V1-flame.png&quot;,&quot;https://cpp.appsdowonders.com/assets/SlideTextbox3V1-flame.png&quot;,&quot;https://cpp.appsdowonders.com/assets/SlideTable-flame.png&quot;,&quot;https://cpp.appsdowonders.com/assets/SlideTimelineV1-flame.png&quot;],&quot;previewAnimation&quot;:&quot;https://cpp.appsdowonders.com/assets/flame-preview.gif&quot;,&quot;index&quot;:0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</TotalTime>
  <Words>422</Words>
  <Application>Microsoft Office PowerPoint</Application>
  <PresentationFormat>Widescreen</PresentationFormat>
  <Paragraphs>61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Algerian</vt:lpstr>
      <vt:lpstr>Aparajita</vt:lpstr>
      <vt:lpstr>Arial</vt:lpstr>
      <vt:lpstr>Arial Black</vt:lpstr>
      <vt:lpstr>Calibri</vt:lpstr>
      <vt:lpstr>Century Gothic</vt:lpstr>
      <vt:lpstr>Miskan</vt:lpstr>
      <vt:lpstr>Montserrat SemiBold</vt:lpstr>
      <vt:lpstr>Segoe UI Black</vt:lpstr>
      <vt:lpstr>Times New Roman</vt:lpstr>
      <vt:lpstr>Wingdings</vt:lpstr>
      <vt:lpstr>Wingdings 3</vt:lpstr>
      <vt:lpstr>Wisp</vt:lpstr>
      <vt:lpstr>Flame</vt:lpstr>
      <vt:lpstr>Day 2: MS Office Applications</vt:lpstr>
      <vt:lpstr>Overview – What is MS Office?</vt:lpstr>
      <vt:lpstr>PowerPoint Presentation</vt:lpstr>
      <vt:lpstr>PowerPoint Presentation</vt:lpstr>
      <vt:lpstr>MS PowerPoint – Presentations</vt:lpstr>
      <vt:lpstr>Activity &amp; Homework</vt:lpstr>
      <vt:lpstr>Q&amp;A + Recap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Suraj Arya</dc:creator>
  <cp:keywords/>
  <dc:description>generated using python-pptx</dc:description>
  <cp:lastModifiedBy>Suraj Arya</cp:lastModifiedBy>
  <cp:revision>1</cp:revision>
  <dcterms:created xsi:type="dcterms:W3CDTF">2013-01-27T09:14:16Z</dcterms:created>
  <dcterms:modified xsi:type="dcterms:W3CDTF">2025-07-25T11:54:54Z</dcterms:modified>
  <cp:category/>
</cp:coreProperties>
</file>