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5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413050-5C3E-494B-AF3C-E91758219A5A}" v="63" dt="2025-07-24T17:54:24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86413050-5C3E-494B-AF3C-E91758219A5A}"/>
    <pc:docChg chg="undo custSel modSld sldOrd">
      <pc:chgData name="Suraj Arya" userId="116808dbeaa341df" providerId="LiveId" clId="{86413050-5C3E-494B-AF3C-E91758219A5A}" dt="2025-07-25T11:55:42.507" v="141"/>
      <pc:docMkLst>
        <pc:docMk/>
      </pc:docMkLst>
      <pc:sldChg chg="addSp modSp mod">
        <pc:chgData name="Suraj Arya" userId="116808dbeaa341df" providerId="LiveId" clId="{86413050-5C3E-494B-AF3C-E91758219A5A}" dt="2025-07-24T17:54:13.237" v="131" actId="171"/>
        <pc:sldMkLst>
          <pc:docMk/>
          <pc:sldMk cId="0" sldId="256"/>
        </pc:sldMkLst>
        <pc:picChg chg="add mod">
          <ac:chgData name="Suraj Arya" userId="116808dbeaa341df" providerId="LiveId" clId="{86413050-5C3E-494B-AF3C-E91758219A5A}" dt="2025-07-24T17:53:37.845" v="114" actId="1076"/>
          <ac:picMkLst>
            <pc:docMk/>
            <pc:sldMk cId="0" sldId="256"/>
            <ac:picMk id="4" creationId="{90E05CA8-61B4-6DBC-66CB-F17E7162248A}"/>
          </ac:picMkLst>
        </pc:picChg>
        <pc:picChg chg="add mod ord">
          <ac:chgData name="Suraj Arya" userId="116808dbeaa341df" providerId="LiveId" clId="{86413050-5C3E-494B-AF3C-E91758219A5A}" dt="2025-07-24T17:54:13.237" v="131" actId="171"/>
          <ac:picMkLst>
            <pc:docMk/>
            <pc:sldMk cId="0" sldId="256"/>
            <ac:picMk id="5" creationId="{738EE264-1653-F0DF-A7C3-BFFB9365D21A}"/>
          </ac:picMkLst>
        </pc:picChg>
      </pc:sldChg>
      <pc:sldChg chg="addSp modSp">
        <pc:chgData name="Suraj Arya" userId="116808dbeaa341df" providerId="LiveId" clId="{86413050-5C3E-494B-AF3C-E91758219A5A}" dt="2025-07-24T17:54:14.650" v="132"/>
        <pc:sldMkLst>
          <pc:docMk/>
          <pc:sldMk cId="0" sldId="257"/>
        </pc:sldMkLst>
        <pc:picChg chg="add mod">
          <ac:chgData name="Suraj Arya" userId="116808dbeaa341df" providerId="LiveId" clId="{86413050-5C3E-494B-AF3C-E91758219A5A}" dt="2025-07-24T17:53:41.021" v="115"/>
          <ac:picMkLst>
            <pc:docMk/>
            <pc:sldMk cId="0" sldId="257"/>
            <ac:picMk id="4" creationId="{042B147A-0B9A-4AAD-97FF-E6802CB0D621}"/>
          </ac:picMkLst>
        </pc:picChg>
        <pc:picChg chg="add mod">
          <ac:chgData name="Suraj Arya" userId="116808dbeaa341df" providerId="LiveId" clId="{86413050-5C3E-494B-AF3C-E91758219A5A}" dt="2025-07-24T17:54:14.650" v="132"/>
          <ac:picMkLst>
            <pc:docMk/>
            <pc:sldMk cId="0" sldId="257"/>
            <ac:picMk id="6" creationId="{3B35D4F2-1001-31AE-D743-8B803170BD03}"/>
          </ac:picMkLst>
        </pc:picChg>
      </pc:sldChg>
      <pc:sldChg chg="addSp modSp mod">
        <pc:chgData name="Suraj Arya" userId="116808dbeaa341df" providerId="LiveId" clId="{86413050-5C3E-494B-AF3C-E91758219A5A}" dt="2025-07-24T17:54:16.210" v="133"/>
        <pc:sldMkLst>
          <pc:docMk/>
          <pc:sldMk cId="0" sldId="258"/>
        </pc:sldMkLst>
        <pc:spChg chg="mod">
          <ac:chgData name="Suraj Arya" userId="116808dbeaa341df" providerId="LiveId" clId="{86413050-5C3E-494B-AF3C-E91758219A5A}" dt="2025-07-18T05:48:26.851" v="1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raj Arya" userId="116808dbeaa341df" providerId="LiveId" clId="{86413050-5C3E-494B-AF3C-E91758219A5A}" dt="2025-07-18T05:48:34.995" v="3" actId="1076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Suraj Arya" userId="116808dbeaa341df" providerId="LiveId" clId="{86413050-5C3E-494B-AF3C-E91758219A5A}" dt="2025-07-24T17:53:42.542" v="116"/>
          <ac:picMkLst>
            <pc:docMk/>
            <pc:sldMk cId="0" sldId="258"/>
            <ac:picMk id="4" creationId="{42F22107-7E4E-05F4-1505-17A0D7072DB9}"/>
          </ac:picMkLst>
        </pc:picChg>
        <pc:picChg chg="add mod">
          <ac:chgData name="Suraj Arya" userId="116808dbeaa341df" providerId="LiveId" clId="{86413050-5C3E-494B-AF3C-E91758219A5A}" dt="2025-07-24T17:54:16.210" v="133"/>
          <ac:picMkLst>
            <pc:docMk/>
            <pc:sldMk cId="0" sldId="258"/>
            <ac:picMk id="7" creationId="{6B144ACA-E328-BD1C-40C1-3F8011A6B6A4}"/>
          </ac:picMkLst>
        </pc:picChg>
      </pc:sldChg>
      <pc:sldChg chg="addSp modSp">
        <pc:chgData name="Suraj Arya" userId="116808dbeaa341df" providerId="LiveId" clId="{86413050-5C3E-494B-AF3C-E91758219A5A}" dt="2025-07-24T17:54:17.131" v="134"/>
        <pc:sldMkLst>
          <pc:docMk/>
          <pc:sldMk cId="0" sldId="259"/>
        </pc:sldMkLst>
        <pc:picChg chg="add mod">
          <ac:chgData name="Suraj Arya" userId="116808dbeaa341df" providerId="LiveId" clId="{86413050-5C3E-494B-AF3C-E91758219A5A}" dt="2025-07-24T17:53:43.500" v="117"/>
          <ac:picMkLst>
            <pc:docMk/>
            <pc:sldMk cId="0" sldId="259"/>
            <ac:picMk id="4" creationId="{36B86985-8BD4-EB57-1B02-04AB708C4888}"/>
          </ac:picMkLst>
        </pc:picChg>
        <pc:picChg chg="add mod">
          <ac:chgData name="Suraj Arya" userId="116808dbeaa341df" providerId="LiveId" clId="{86413050-5C3E-494B-AF3C-E91758219A5A}" dt="2025-07-24T17:54:17.131" v="134"/>
          <ac:picMkLst>
            <pc:docMk/>
            <pc:sldMk cId="0" sldId="259"/>
            <ac:picMk id="9" creationId="{DAF0D6ED-67CA-EC66-F79D-D64452836C8A}"/>
          </ac:picMkLst>
        </pc:picChg>
      </pc:sldChg>
      <pc:sldChg chg="addSp modSp">
        <pc:chgData name="Suraj Arya" userId="116808dbeaa341df" providerId="LiveId" clId="{86413050-5C3E-494B-AF3C-E91758219A5A}" dt="2025-07-24T17:54:18.598" v="135"/>
        <pc:sldMkLst>
          <pc:docMk/>
          <pc:sldMk cId="0" sldId="260"/>
        </pc:sldMkLst>
        <pc:picChg chg="add mod">
          <ac:chgData name="Suraj Arya" userId="116808dbeaa341df" providerId="LiveId" clId="{86413050-5C3E-494B-AF3C-E91758219A5A}" dt="2025-07-24T17:53:45.610" v="118"/>
          <ac:picMkLst>
            <pc:docMk/>
            <pc:sldMk cId="0" sldId="260"/>
            <ac:picMk id="9" creationId="{97CC114B-7918-28B7-1AB8-8B28BBFEC050}"/>
          </ac:picMkLst>
        </pc:picChg>
        <pc:picChg chg="add mod">
          <ac:chgData name="Suraj Arya" userId="116808dbeaa341df" providerId="LiveId" clId="{86413050-5C3E-494B-AF3C-E91758219A5A}" dt="2025-07-24T17:54:18.598" v="135"/>
          <ac:picMkLst>
            <pc:docMk/>
            <pc:sldMk cId="0" sldId="260"/>
            <ac:picMk id="10" creationId="{830A0075-981F-D202-0E1B-9CC28AE90550}"/>
          </ac:picMkLst>
        </pc:picChg>
      </pc:sldChg>
      <pc:sldChg chg="addSp modSp ord">
        <pc:chgData name="Suraj Arya" userId="116808dbeaa341df" providerId="LiveId" clId="{86413050-5C3E-494B-AF3C-E91758219A5A}" dt="2025-07-25T11:55:42.507" v="141"/>
        <pc:sldMkLst>
          <pc:docMk/>
          <pc:sldMk cId="0" sldId="262"/>
        </pc:sldMkLst>
        <pc:picChg chg="add mod">
          <ac:chgData name="Suraj Arya" userId="116808dbeaa341df" providerId="LiveId" clId="{86413050-5C3E-494B-AF3C-E91758219A5A}" dt="2025-07-24T17:53:46.788" v="119"/>
          <ac:picMkLst>
            <pc:docMk/>
            <pc:sldMk cId="0" sldId="262"/>
            <ac:picMk id="9" creationId="{8C376040-3257-9EE9-2A7F-17E3E66DFFDD}"/>
          </ac:picMkLst>
        </pc:picChg>
        <pc:picChg chg="add mod">
          <ac:chgData name="Suraj Arya" userId="116808dbeaa341df" providerId="LiveId" clId="{86413050-5C3E-494B-AF3C-E91758219A5A}" dt="2025-07-24T17:54:20.865" v="136"/>
          <ac:picMkLst>
            <pc:docMk/>
            <pc:sldMk cId="0" sldId="262"/>
            <ac:picMk id="10" creationId="{E2ACF0E7-8B45-5A5F-BA5E-582850AFB4AA}"/>
          </ac:picMkLst>
        </pc:picChg>
      </pc:sldChg>
      <pc:sldChg chg="addSp modSp">
        <pc:chgData name="Suraj Arya" userId="116808dbeaa341df" providerId="LiveId" clId="{86413050-5C3E-494B-AF3C-E91758219A5A}" dt="2025-07-24T17:54:22.388" v="137"/>
        <pc:sldMkLst>
          <pc:docMk/>
          <pc:sldMk cId="0" sldId="263"/>
        </pc:sldMkLst>
        <pc:picChg chg="add mod">
          <ac:chgData name="Suraj Arya" userId="116808dbeaa341df" providerId="LiveId" clId="{86413050-5C3E-494B-AF3C-E91758219A5A}" dt="2025-07-24T17:53:48.001" v="120"/>
          <ac:picMkLst>
            <pc:docMk/>
            <pc:sldMk cId="0" sldId="263"/>
            <ac:picMk id="5" creationId="{4C50ABF9-6573-8E40-E860-4E6A851B6909}"/>
          </ac:picMkLst>
        </pc:picChg>
        <pc:picChg chg="add mod">
          <ac:chgData name="Suraj Arya" userId="116808dbeaa341df" providerId="LiveId" clId="{86413050-5C3E-494B-AF3C-E91758219A5A}" dt="2025-07-24T17:54:22.388" v="137"/>
          <ac:picMkLst>
            <pc:docMk/>
            <pc:sldMk cId="0" sldId="263"/>
            <ac:picMk id="6" creationId="{9132751A-F50E-A6F4-CADE-46979683D663}"/>
          </ac:picMkLst>
        </pc:picChg>
      </pc:sldChg>
      <pc:sldChg chg="addSp delSp modSp mod">
        <pc:chgData name="Suraj Arya" userId="116808dbeaa341df" providerId="LiveId" clId="{86413050-5C3E-494B-AF3C-E91758219A5A}" dt="2025-07-24T17:54:23.850" v="138"/>
        <pc:sldMkLst>
          <pc:docMk/>
          <pc:sldMk cId="0" sldId="264"/>
        </pc:sldMkLst>
        <pc:picChg chg="add mod">
          <ac:chgData name="Suraj Arya" userId="116808dbeaa341df" providerId="LiveId" clId="{86413050-5C3E-494B-AF3C-E91758219A5A}" dt="2025-07-24T17:53:49.059" v="121"/>
          <ac:picMkLst>
            <pc:docMk/>
            <pc:sldMk cId="0" sldId="264"/>
            <ac:picMk id="8" creationId="{3E177DA4-2B0E-3827-B6E8-8F7369BFA317}"/>
          </ac:picMkLst>
        </pc:picChg>
        <pc:picChg chg="add mod">
          <ac:chgData name="Suraj Arya" userId="116808dbeaa341df" providerId="LiveId" clId="{86413050-5C3E-494B-AF3C-E91758219A5A}" dt="2025-07-24T17:54:23.850" v="138"/>
          <ac:picMkLst>
            <pc:docMk/>
            <pc:sldMk cId="0" sldId="264"/>
            <ac:picMk id="9" creationId="{F664D5A4-8097-5A1B-9F29-BFA800D7B13F}"/>
          </ac:picMkLst>
        </pc:picChg>
        <pc:inkChg chg="add">
          <ac:chgData name="Suraj Arya" userId="116808dbeaa341df" providerId="LiveId" clId="{86413050-5C3E-494B-AF3C-E91758219A5A}" dt="2025-07-23T03:20:34.729" v="22" actId="9405"/>
          <ac:inkMkLst>
            <pc:docMk/>
            <pc:sldMk cId="0" sldId="264"/>
            <ac:inkMk id="6" creationId="{A908D993-04AE-8D10-19E7-E32E9CF44D29}"/>
          </ac:inkMkLst>
        </pc:inkChg>
      </pc:sldChg>
      <pc:sldChg chg="addSp delSp modSp mod">
        <pc:chgData name="Suraj Arya" userId="116808dbeaa341df" providerId="LiveId" clId="{86413050-5C3E-494B-AF3C-E91758219A5A}" dt="2025-07-24T17:54:24.710" v="139"/>
        <pc:sldMkLst>
          <pc:docMk/>
          <pc:sldMk cId="3381962354" sldId="265"/>
        </pc:sldMkLst>
        <pc:picChg chg="add mod">
          <ac:chgData name="Suraj Arya" userId="116808dbeaa341df" providerId="LiveId" clId="{86413050-5C3E-494B-AF3C-E91758219A5A}" dt="2025-07-24T17:53:50.275" v="122"/>
          <ac:picMkLst>
            <pc:docMk/>
            <pc:sldMk cId="3381962354" sldId="265"/>
            <ac:picMk id="3" creationId="{2AC42400-21A9-3F0C-1B36-004D5C52D9B1}"/>
          </ac:picMkLst>
        </pc:picChg>
        <pc:picChg chg="add mod">
          <ac:chgData name="Suraj Arya" userId="116808dbeaa341df" providerId="LiveId" clId="{86413050-5C3E-494B-AF3C-E91758219A5A}" dt="2025-07-24T17:54:24.710" v="139"/>
          <ac:picMkLst>
            <pc:docMk/>
            <pc:sldMk cId="3381962354" sldId="265"/>
            <ac:picMk id="4" creationId="{072A3A5A-F698-5C93-1A29-FB296922DD2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3T03:20:34.7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 0 16388,'0'0'0,"-36"42"0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75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8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042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11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5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2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4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6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7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2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24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0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0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6307268-cool-plain-blue-abstract-background-hd-wallpaper-design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nimalia-life.club/qa/pictures/light-green-background-wallpaper-design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.inspiredpencil.com/pictures-2023/teal-abstract-hd-wallpaper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24140709-abstract-background-vector-illustration-green-background-vector-illustration-abstract-green-background-for-wallpaper-display-landing-page-banner-or-layout-simple-design-graphic-for-display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8EE264-1653-F0DF-A7C3-BFFB9365D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286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sz="49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Day 3</a:t>
            </a:r>
            <a:r>
              <a:rPr sz="54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sz="4900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Photoshop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548581" y="3243050"/>
            <a:ext cx="7957983" cy="3533834"/>
          </a:xfrm>
        </p:spPr>
        <p:txBody>
          <a:bodyPr>
            <a:normAutofit/>
          </a:bodyPr>
          <a:lstStyle/>
          <a:p>
            <a:r>
              <a:rPr sz="4400" dirty="0"/>
              <a:t>Learn Basic Tools, Poster Design &amp; Exporting for Print/Web</a:t>
            </a:r>
          </a:p>
          <a:p>
            <a:r>
              <a:rPr sz="4400" dirty="0"/>
              <a:t>7-Day Free Computer Workshop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59EF468-5143-B52A-BF01-17741E9DECFA}"/>
              </a:ext>
            </a:extLst>
          </p:cNvPr>
          <p:cNvSpPr/>
          <p:nvPr/>
        </p:nvSpPr>
        <p:spPr>
          <a:xfrm>
            <a:off x="0" y="3237273"/>
            <a:ext cx="1548581" cy="796414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13DE54-01AE-7DA1-CE8E-B17AD0BE40F6}"/>
              </a:ext>
            </a:extLst>
          </p:cNvPr>
          <p:cNvSpPr txBox="1"/>
          <p:nvPr/>
        </p:nvSpPr>
        <p:spPr>
          <a:xfrm>
            <a:off x="103239" y="67052"/>
            <a:ext cx="120855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81912B-D1EF-EC0F-F97E-32BFB936F0EE}"/>
              </a:ext>
            </a:extLst>
          </p:cNvPr>
          <p:cNvSpPr/>
          <p:nvPr/>
        </p:nvSpPr>
        <p:spPr>
          <a:xfrm>
            <a:off x="2419964" y="1594710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p:pic>
        <p:nvPicPr>
          <p:cNvPr id="12" name="Picture 11" descr="A blue and black logo&#10;&#10;AI-generated content may be incorrect.">
            <a:extLst>
              <a:ext uri="{FF2B5EF4-FFF2-40B4-BE49-F238E27FC236}">
                <a16:creationId xmlns:a16="http://schemas.microsoft.com/office/drawing/2014/main" id="{80F6416F-2148-80D3-693E-3C1472400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4686" y="3842313"/>
            <a:ext cx="1671115" cy="16293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E05CA8-61B4-6DBC-66CB-F17E7162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456" y="287593"/>
            <a:ext cx="8229600" cy="114300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What is Photoshop?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4643" y="1762432"/>
            <a:ext cx="8639227" cy="4807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Professional image editing software by Adobe.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Used for graphic design, photo editing, poster making.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Main file formats: PSD (editable), JPG, PNG, PDF.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928482B-AAA2-EFB6-2EB5-B58F39B5F8BE}"/>
              </a:ext>
            </a:extLst>
          </p:cNvPr>
          <p:cNvSpPr/>
          <p:nvPr/>
        </p:nvSpPr>
        <p:spPr>
          <a:xfrm>
            <a:off x="0" y="478932"/>
            <a:ext cx="1743636" cy="890671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82BA301-4138-494F-3C7B-639600DFAFE5}"/>
              </a:ext>
            </a:extLst>
          </p:cNvPr>
          <p:cNvSpPr/>
          <p:nvPr/>
        </p:nvSpPr>
        <p:spPr>
          <a:xfrm>
            <a:off x="1193900" y="2042649"/>
            <a:ext cx="549736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857BCCC-AC9A-7054-6C3F-D3C67D225836}"/>
              </a:ext>
            </a:extLst>
          </p:cNvPr>
          <p:cNvSpPr/>
          <p:nvPr/>
        </p:nvSpPr>
        <p:spPr>
          <a:xfrm>
            <a:off x="1193900" y="493825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CE58F8F-4E4E-9070-4B01-7291E99168EC}"/>
              </a:ext>
            </a:extLst>
          </p:cNvPr>
          <p:cNvSpPr/>
          <p:nvPr/>
        </p:nvSpPr>
        <p:spPr>
          <a:xfrm>
            <a:off x="1177998" y="3511764"/>
            <a:ext cx="549737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B147A-0B9A-4AAD-97FF-E6802CB0D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5D4F2-1001-31AE-D743-8B803170B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3211" y="127011"/>
            <a:ext cx="10466441" cy="1086941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Overview - </a:t>
            </a:r>
            <a:r>
              <a:rPr sz="4800" b="1" dirty="0">
                <a:solidFill>
                  <a:schemeClr val="bg1"/>
                </a:solidFill>
                <a:latin typeface="Algerian" panose="04020705040A02060702" pitchFamily="82" charset="0"/>
              </a:rPr>
              <a:t>Photoshop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276" y="2100925"/>
            <a:ext cx="10176387" cy="49831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Menu Bar: File, Edit, Image, Layer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Toolbox: Selection, Brush, Eraser, Text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Options Bar: Settings for each tool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Layers Panel: Manage image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Canvas/Workspace: Main editing area</a:t>
            </a:r>
            <a:r>
              <a:rPr lang="en-US" sz="3600" dirty="0">
                <a:solidFill>
                  <a:schemeClr val="bg1"/>
                </a:solidFill>
              </a:rPr>
              <a:t>   </a:t>
            </a:r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E8D6E75-2C49-5B2C-D17C-C5CFB3B49E50}"/>
              </a:ext>
            </a:extLst>
          </p:cNvPr>
          <p:cNvSpPr/>
          <p:nvPr/>
        </p:nvSpPr>
        <p:spPr>
          <a:xfrm>
            <a:off x="1738288" y="241750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1AE55F-16EB-97DE-A29F-9807FDE52C4E}"/>
              </a:ext>
            </a:extLst>
          </p:cNvPr>
          <p:cNvSpPr/>
          <p:nvPr/>
        </p:nvSpPr>
        <p:spPr>
          <a:xfrm>
            <a:off x="1738288" y="323235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39368B2-3AE5-545B-3B0B-912665AFA3FC}"/>
              </a:ext>
            </a:extLst>
          </p:cNvPr>
          <p:cNvSpPr/>
          <p:nvPr/>
        </p:nvSpPr>
        <p:spPr>
          <a:xfrm>
            <a:off x="1743202" y="474159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B09A249-AA40-B638-A0D7-92CF0AE04495}"/>
              </a:ext>
            </a:extLst>
          </p:cNvPr>
          <p:cNvSpPr/>
          <p:nvPr/>
        </p:nvSpPr>
        <p:spPr>
          <a:xfrm>
            <a:off x="1738288" y="557242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0266BAD-6416-578D-DDA4-02973B31E3F3}"/>
              </a:ext>
            </a:extLst>
          </p:cNvPr>
          <p:cNvSpPr/>
          <p:nvPr/>
        </p:nvSpPr>
        <p:spPr>
          <a:xfrm>
            <a:off x="1738288" y="397960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EFB4369-C44C-7FC0-AECB-079109DBF823}"/>
              </a:ext>
            </a:extLst>
          </p:cNvPr>
          <p:cNvSpPr/>
          <p:nvPr/>
        </p:nvSpPr>
        <p:spPr>
          <a:xfrm>
            <a:off x="0" y="217672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22107-7E4E-05F4-1505-17A0D707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44ACA-E328-BD1C-40C1-3F8011A6B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177" y="561537"/>
            <a:ext cx="9903418" cy="1478570"/>
          </a:xfrm>
        </p:spPr>
        <p:txBody>
          <a:bodyPr>
            <a:normAutofit fontScale="90000"/>
          </a:bodyPr>
          <a:lstStyle/>
          <a:p>
            <a:r>
              <a:rPr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Basic Tools in Photoshop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631" y="2286714"/>
            <a:ext cx="9743194" cy="4166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Move, Marquee, Lasso, Magic Wand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Crop, Brush, Eraser, Text, Zoom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</a:t>
            </a:r>
            <a:r>
              <a:rPr sz="3600" dirty="0" err="1">
                <a:solidFill>
                  <a:schemeClr val="bg1"/>
                </a:solidFill>
              </a:rPr>
              <a:t>Ctrl+Z</a:t>
            </a:r>
            <a:r>
              <a:rPr sz="3600" dirty="0">
                <a:solidFill>
                  <a:schemeClr val="bg1"/>
                </a:solidFill>
              </a:rPr>
              <a:t>: Undo | </a:t>
            </a:r>
            <a:r>
              <a:rPr sz="3600" dirty="0" err="1">
                <a:solidFill>
                  <a:schemeClr val="bg1"/>
                </a:solidFill>
              </a:rPr>
              <a:t>Ctrl+T</a:t>
            </a:r>
            <a:r>
              <a:rPr sz="3600" dirty="0">
                <a:solidFill>
                  <a:schemeClr val="bg1"/>
                </a:solidFill>
              </a:rPr>
              <a:t>: Transform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🔧 Practice: Use move, text, crop tools.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BD3CE25-96A0-341B-DD01-117E46A5B696}"/>
              </a:ext>
            </a:extLst>
          </p:cNvPr>
          <p:cNvSpPr/>
          <p:nvPr/>
        </p:nvSpPr>
        <p:spPr>
          <a:xfrm>
            <a:off x="1974259" y="257850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FE2FDFD-729B-9E22-B572-3419F6C66227}"/>
              </a:ext>
            </a:extLst>
          </p:cNvPr>
          <p:cNvSpPr/>
          <p:nvPr/>
        </p:nvSpPr>
        <p:spPr>
          <a:xfrm>
            <a:off x="1979177" y="337982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BD25597-9643-2591-6484-BA0CD4441090}"/>
              </a:ext>
            </a:extLst>
          </p:cNvPr>
          <p:cNvSpPr/>
          <p:nvPr/>
        </p:nvSpPr>
        <p:spPr>
          <a:xfrm>
            <a:off x="1974259" y="4166405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D49EB5B-E289-61E0-AE73-609DE56D0023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86985-8BD4-EB57-1B02-04AB708C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F0D6ED-67CA-EC66-F79D-D6445283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954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Understanding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Layers work like transparent sheets.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Types: Image, Text, Shape, Adjustment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Tasks: Add, Rename, Reorder layers</a:t>
            </a:r>
          </a:p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</a:rPr>
              <a:t>- Use eye icon 👁️ to hide/show layers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0545EA5-0C2D-82ED-2E9C-EB6DCA5B205C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EBBE19B-2233-96C4-B7E9-1A74C77A924E}"/>
              </a:ext>
            </a:extLst>
          </p:cNvPr>
          <p:cNvSpPr/>
          <p:nvPr/>
        </p:nvSpPr>
        <p:spPr>
          <a:xfrm>
            <a:off x="679005" y="4113139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BB34E67-324A-2CB1-7369-8226552FD6A6}"/>
              </a:ext>
            </a:extLst>
          </p:cNvPr>
          <p:cNvSpPr/>
          <p:nvPr/>
        </p:nvSpPr>
        <p:spPr>
          <a:xfrm>
            <a:off x="679005" y="3344166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C69AD9A-6370-D660-F185-8CCC007D42E9}"/>
              </a:ext>
            </a:extLst>
          </p:cNvPr>
          <p:cNvSpPr/>
          <p:nvPr/>
        </p:nvSpPr>
        <p:spPr>
          <a:xfrm>
            <a:off x="679005" y="257519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FBC918C-4AE1-2130-5370-46293E502DC6}"/>
              </a:ext>
            </a:extLst>
          </p:cNvPr>
          <p:cNvSpPr/>
          <p:nvPr/>
        </p:nvSpPr>
        <p:spPr>
          <a:xfrm>
            <a:off x="679005" y="4882112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CC114B-7918-28B7-1AB8-8B28BBFEC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0A0075-981F-D202-0E1B-9CC28AE90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08954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Exporting for Print &amp;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File &gt; Export &gt; Save for Web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Formats: JPG (photos), PNG (transparent), PDF (print)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Resolution: 300 DPI for print, 72 DPI for web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- Color Mode: CMYK for print, RGB for web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6CBD3674-D4E5-0A8E-BA56-A94AE41ADF12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697EBA9-EE3D-D2E4-D6D2-6D24D2927484}"/>
              </a:ext>
            </a:extLst>
          </p:cNvPr>
          <p:cNvSpPr/>
          <p:nvPr/>
        </p:nvSpPr>
        <p:spPr>
          <a:xfrm>
            <a:off x="606127" y="3720053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ACB475D-AE51-AAFC-9A1C-9446FEA689EC}"/>
              </a:ext>
            </a:extLst>
          </p:cNvPr>
          <p:cNvSpPr/>
          <p:nvPr/>
        </p:nvSpPr>
        <p:spPr>
          <a:xfrm>
            <a:off x="606127" y="3069369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E56E1B6-5844-E79C-4264-F84325EBEB67}"/>
              </a:ext>
            </a:extLst>
          </p:cNvPr>
          <p:cNvSpPr/>
          <p:nvPr/>
        </p:nvSpPr>
        <p:spPr>
          <a:xfrm>
            <a:off x="606127" y="2396105"/>
            <a:ext cx="534988" cy="238891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3D9CBBA-3F4F-9936-1DBE-DDD9EFD920B1}"/>
              </a:ext>
            </a:extLst>
          </p:cNvPr>
          <p:cNvSpPr/>
          <p:nvPr/>
        </p:nvSpPr>
        <p:spPr>
          <a:xfrm>
            <a:off x="606127" y="4398034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376040-3257-9EE9-2A7F-17E3E66DF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ACF0E7-8B45-5A5F-BA5E-582850AFB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18518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Hands-On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Create a workshop poster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Add title, venue, image, logo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Use layers, text effects, images</a:t>
            </a:r>
          </a:p>
          <a:p>
            <a:pPr>
              <a:lnSpc>
                <a:spcPct val="110000"/>
              </a:lnSpc>
            </a:pPr>
            <a:r>
              <a:rPr sz="3300" dirty="0">
                <a:solidFill>
                  <a:schemeClr val="bg1"/>
                </a:solidFill>
              </a:rPr>
              <a:t>✅ Save as PSD &amp; export as PNG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DD79E51-AB4F-52A8-9BF7-1BFAB5EFA388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0ABF9-6573-8E40-E860-4E6A851B6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32751A-F50E-A6F4-CADE-46979683D6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522" y="533467"/>
            <a:ext cx="9903418" cy="1478570"/>
          </a:xfrm>
        </p:spPr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lgerian" panose="04020705040A02060702" pitchFamily="82" charset="0"/>
              </a:rPr>
              <a:t>Activity &amp;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5299" y="2249487"/>
            <a:ext cx="9903419" cy="3541714"/>
          </a:xfrm>
        </p:spPr>
        <p:txBody>
          <a:bodyPr>
            <a:normAutofit fontScale="70000" lnSpcReduction="20000"/>
          </a:bodyPr>
          <a:lstStyle/>
          <a:p>
            <a:r>
              <a:rPr sz="3300" dirty="0">
                <a:solidFill>
                  <a:schemeClr val="bg1"/>
                </a:solidFill>
              </a:rPr>
              <a:t> Class Activity: Design a poster/banner</a:t>
            </a:r>
          </a:p>
          <a:p>
            <a:r>
              <a:rPr sz="3300" dirty="0">
                <a:solidFill>
                  <a:schemeClr val="bg1"/>
                </a:solidFill>
              </a:rPr>
              <a:t> Homework: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1. List 5 tools and their use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 	</a:t>
            </a:r>
            <a:r>
              <a:rPr sz="3300" dirty="0">
                <a:solidFill>
                  <a:schemeClr val="bg1"/>
                </a:solidFill>
              </a:rPr>
              <a:t>2. Make a simple ID card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3. Difference between PSD, JPG, PNG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4. Importance of layers</a:t>
            </a:r>
          </a:p>
          <a:p>
            <a:pPr marL="0" indent="0">
              <a:buNone/>
            </a:pPr>
            <a:r>
              <a:rPr lang="en-US" sz="3300" dirty="0">
                <a:solidFill>
                  <a:schemeClr val="bg1"/>
                </a:solidFill>
              </a:rPr>
              <a:t>	</a:t>
            </a:r>
            <a:r>
              <a:rPr sz="3300" dirty="0">
                <a:solidFill>
                  <a:schemeClr val="bg1"/>
                </a:solidFill>
              </a:rPr>
              <a:t>5. Crop image and add your name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3D4818B-3EC1-1393-6EFC-010864ED86E6}"/>
              </a:ext>
            </a:extLst>
          </p:cNvPr>
          <p:cNvSpPr/>
          <p:nvPr/>
        </p:nvSpPr>
        <p:spPr>
          <a:xfrm>
            <a:off x="1050311" y="281164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199BBF3-C34E-0B3E-1260-98348905BC98}"/>
              </a:ext>
            </a:extLst>
          </p:cNvPr>
          <p:cNvSpPr/>
          <p:nvPr/>
        </p:nvSpPr>
        <p:spPr>
          <a:xfrm>
            <a:off x="1050311" y="2266088"/>
            <a:ext cx="534988" cy="308110"/>
          </a:xfrm>
          <a:prstGeom prst="homePlat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7A1B18A-764D-028E-DBC2-EB0C195A2FD1}"/>
              </a:ext>
            </a:extLst>
          </p:cNvPr>
          <p:cNvSpPr/>
          <p:nvPr/>
        </p:nvSpPr>
        <p:spPr>
          <a:xfrm>
            <a:off x="1" y="819944"/>
            <a:ext cx="1828799" cy="905617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08D993-04AE-8D10-19E7-E32E9CF44D29}"/>
                  </a:ext>
                </a:extLst>
              </p14:cNvPr>
              <p14:cNvContentPartPr/>
              <p14:nvPr/>
            </p14:nvContentPartPr>
            <p14:xfrm>
              <a:off x="1490688" y="5565096"/>
              <a:ext cx="13320" cy="15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08D993-04AE-8D10-19E7-E32E9CF44D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4568" y="5558976"/>
                <a:ext cx="25560" cy="277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E177DA4-2B0E-3827-B6E8-8F7369BFA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4D5A4-8097-5A1B-9F29-BFA800D7B1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hank You Pinterest [351069733473048048]">
            <a:hlinkClick r:id="" action="ppaction://media"/>
            <a:extLst>
              <a:ext uri="{FF2B5EF4-FFF2-40B4-BE49-F238E27FC236}">
                <a16:creationId xmlns:a16="http://schemas.microsoft.com/office/drawing/2014/main" id="{5398D8CB-E7A1-7F02-9E5D-1F2E79588E7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3175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C42400-21A9-3F0C-1B36-004D5C52D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75" y="6419621"/>
            <a:ext cx="12192000" cy="438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A3A5A-F698-5C93-1A29-FB296922D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159" y="101012"/>
            <a:ext cx="894184" cy="89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6235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196</TotalTime>
  <Words>348</Words>
  <Application>Microsoft Office PowerPoint</Application>
  <PresentationFormat>Custom</PresentationFormat>
  <Paragraphs>43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Segoe UI Black</vt:lpstr>
      <vt:lpstr>Tw Cen MT</vt:lpstr>
      <vt:lpstr>Circuit</vt:lpstr>
      <vt:lpstr>Day 3: Photoshop Essentials</vt:lpstr>
      <vt:lpstr>What is Photoshop?</vt:lpstr>
      <vt:lpstr>Overview - Photoshop Interface</vt:lpstr>
      <vt:lpstr>Basic Tools in Photoshop</vt:lpstr>
      <vt:lpstr>Understanding Layers</vt:lpstr>
      <vt:lpstr>Exporting for Print &amp; Web</vt:lpstr>
      <vt:lpstr>Hands-On Activities</vt:lpstr>
      <vt:lpstr>Activity &amp; 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3</cp:revision>
  <dcterms:created xsi:type="dcterms:W3CDTF">2013-01-27T09:14:16Z</dcterms:created>
  <dcterms:modified xsi:type="dcterms:W3CDTF">2025-07-25T11:55:44Z</dcterms:modified>
  <cp:category/>
</cp:coreProperties>
</file>