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75CDE3-0168-4886-8A38-F561C331A284}" v="26" dt="2025-07-24T17:56:09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Arya" userId="116808dbeaa341df" providerId="LiveId" clId="{F275CDE3-0168-4886-8A38-F561C331A284}"/>
    <pc:docChg chg="undo custSel modSld">
      <pc:chgData name="Suraj Arya" userId="116808dbeaa341df" providerId="LiveId" clId="{F275CDE3-0168-4886-8A38-F561C331A284}" dt="2025-07-24T17:56:09.264" v="58"/>
      <pc:docMkLst>
        <pc:docMk/>
      </pc:docMkLst>
      <pc:sldChg chg="addSp modSp mod">
        <pc:chgData name="Suraj Arya" userId="116808dbeaa341df" providerId="LiveId" clId="{F275CDE3-0168-4886-8A38-F561C331A284}" dt="2025-07-24T17:56:09.264" v="58"/>
        <pc:sldMkLst>
          <pc:docMk/>
          <pc:sldMk cId="0" sldId="256"/>
        </pc:sldMkLst>
        <pc:spChg chg="mod">
          <ac:chgData name="Suraj Arya" userId="116808dbeaa341df" providerId="LiveId" clId="{F275CDE3-0168-4886-8A38-F561C331A284}" dt="2025-07-24T11:43:15.702" v="34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Suraj Arya" userId="116808dbeaa341df" providerId="LiveId" clId="{F275CDE3-0168-4886-8A38-F561C331A284}" dt="2025-07-24T11:43:15.702" v="34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Suraj Arya" userId="116808dbeaa341df" providerId="LiveId" clId="{F275CDE3-0168-4886-8A38-F561C331A284}" dt="2025-07-24T11:43:27.950" v="36" actId="1076"/>
          <ac:spMkLst>
            <pc:docMk/>
            <pc:sldMk cId="0" sldId="256"/>
            <ac:spMk id="5" creationId="{CC710EA0-05CC-83D4-7523-5549654975DE}"/>
          </ac:spMkLst>
        </pc:spChg>
        <pc:spChg chg="mod">
          <ac:chgData name="Suraj Arya" userId="116808dbeaa341df" providerId="LiveId" clId="{F275CDE3-0168-4886-8A38-F561C331A284}" dt="2025-07-24T11:43:20.941" v="35" actId="1076"/>
          <ac:spMkLst>
            <pc:docMk/>
            <pc:sldMk cId="0" sldId="256"/>
            <ac:spMk id="6" creationId="{460A54AE-31F2-4FE2-3322-A2E0C91380BB}"/>
          </ac:spMkLst>
        </pc:spChg>
        <pc:spChg chg="mod">
          <ac:chgData name="Suraj Arya" userId="116808dbeaa341df" providerId="LiveId" clId="{F275CDE3-0168-4886-8A38-F561C331A284}" dt="2025-07-24T11:43:15.702" v="34" actId="1076"/>
          <ac:spMkLst>
            <pc:docMk/>
            <pc:sldMk cId="0" sldId="256"/>
            <ac:spMk id="7" creationId="{D39AD221-FA21-1E31-D11E-F4DE8428AF15}"/>
          </ac:spMkLst>
        </pc:spChg>
        <pc:picChg chg="add mod">
          <ac:chgData name="Suraj Arya" userId="116808dbeaa341df" providerId="LiveId" clId="{F275CDE3-0168-4886-8A38-F561C331A284}" dt="2025-07-24T17:55:38.569" v="37"/>
          <ac:picMkLst>
            <pc:docMk/>
            <pc:sldMk cId="0" sldId="256"/>
            <ac:picMk id="4" creationId="{0886C2A7-C6E7-447C-1F21-678423F1DBB1}"/>
          </ac:picMkLst>
        </pc:picChg>
        <pc:picChg chg="add mod">
          <ac:chgData name="Suraj Arya" userId="116808dbeaa341df" providerId="LiveId" clId="{F275CDE3-0168-4886-8A38-F561C331A284}" dt="2025-07-24T17:56:09.264" v="58"/>
          <ac:picMkLst>
            <pc:docMk/>
            <pc:sldMk cId="0" sldId="256"/>
            <ac:picMk id="8" creationId="{5BCA11EE-69FD-4F5E-6DCF-1615EA79C507}"/>
          </ac:picMkLst>
        </pc:picChg>
      </pc:sldChg>
      <pc:sldChg chg="addSp modSp">
        <pc:chgData name="Suraj Arya" userId="116808dbeaa341df" providerId="LiveId" clId="{F275CDE3-0168-4886-8A38-F561C331A284}" dt="2025-07-24T17:56:08.612" v="57"/>
        <pc:sldMkLst>
          <pc:docMk/>
          <pc:sldMk cId="0" sldId="257"/>
        </pc:sldMkLst>
        <pc:picChg chg="add mod">
          <ac:chgData name="Suraj Arya" userId="116808dbeaa341df" providerId="LiveId" clId="{F275CDE3-0168-4886-8A38-F561C331A284}" dt="2025-07-24T17:55:40.574" v="38"/>
          <ac:picMkLst>
            <pc:docMk/>
            <pc:sldMk cId="0" sldId="257"/>
            <ac:picMk id="9" creationId="{342FE722-C9EF-F582-D7E5-3D845E08E123}"/>
          </ac:picMkLst>
        </pc:picChg>
        <pc:picChg chg="add mod">
          <ac:chgData name="Suraj Arya" userId="116808dbeaa341df" providerId="LiveId" clId="{F275CDE3-0168-4886-8A38-F561C331A284}" dt="2025-07-24T17:56:08.612" v="57"/>
          <ac:picMkLst>
            <pc:docMk/>
            <pc:sldMk cId="0" sldId="257"/>
            <ac:picMk id="10" creationId="{7402868C-2814-69D0-8F81-FFA0FEC942B8}"/>
          </ac:picMkLst>
        </pc:picChg>
      </pc:sldChg>
      <pc:sldChg chg="addSp modSp">
        <pc:chgData name="Suraj Arya" userId="116808dbeaa341df" providerId="LiveId" clId="{F275CDE3-0168-4886-8A38-F561C331A284}" dt="2025-07-24T17:56:07.727" v="56"/>
        <pc:sldMkLst>
          <pc:docMk/>
          <pc:sldMk cId="0" sldId="258"/>
        </pc:sldMkLst>
        <pc:picChg chg="add mod">
          <ac:chgData name="Suraj Arya" userId="116808dbeaa341df" providerId="LiveId" clId="{F275CDE3-0168-4886-8A38-F561C331A284}" dt="2025-07-24T17:55:41.757" v="39"/>
          <ac:picMkLst>
            <pc:docMk/>
            <pc:sldMk cId="0" sldId="258"/>
            <ac:picMk id="14" creationId="{4380A669-380E-7DAC-4FC0-2F0C32258A7A}"/>
          </ac:picMkLst>
        </pc:picChg>
        <pc:picChg chg="add mod">
          <ac:chgData name="Suraj Arya" userId="116808dbeaa341df" providerId="LiveId" clId="{F275CDE3-0168-4886-8A38-F561C331A284}" dt="2025-07-24T17:56:07.727" v="56"/>
          <ac:picMkLst>
            <pc:docMk/>
            <pc:sldMk cId="0" sldId="258"/>
            <ac:picMk id="15" creationId="{3BC16D11-C734-FF3F-8F8D-219089AE347C}"/>
          </ac:picMkLst>
        </pc:picChg>
      </pc:sldChg>
      <pc:sldChg chg="addSp modSp">
        <pc:chgData name="Suraj Arya" userId="116808dbeaa341df" providerId="LiveId" clId="{F275CDE3-0168-4886-8A38-F561C331A284}" dt="2025-07-24T17:56:06.441" v="55"/>
        <pc:sldMkLst>
          <pc:docMk/>
          <pc:sldMk cId="0" sldId="259"/>
        </pc:sldMkLst>
        <pc:picChg chg="add mod">
          <ac:chgData name="Suraj Arya" userId="116808dbeaa341df" providerId="LiveId" clId="{F275CDE3-0168-4886-8A38-F561C331A284}" dt="2025-07-24T17:55:42.689" v="40"/>
          <ac:picMkLst>
            <pc:docMk/>
            <pc:sldMk cId="0" sldId="259"/>
            <ac:picMk id="9" creationId="{8581FB52-F670-9942-8B8A-83D36936B77E}"/>
          </ac:picMkLst>
        </pc:picChg>
        <pc:picChg chg="add mod">
          <ac:chgData name="Suraj Arya" userId="116808dbeaa341df" providerId="LiveId" clId="{F275CDE3-0168-4886-8A38-F561C331A284}" dt="2025-07-24T17:56:06.441" v="55"/>
          <ac:picMkLst>
            <pc:docMk/>
            <pc:sldMk cId="0" sldId="259"/>
            <ac:picMk id="10" creationId="{3ADEE123-BFF9-BD71-D4EF-370DC911D79B}"/>
          </ac:picMkLst>
        </pc:picChg>
      </pc:sldChg>
      <pc:sldChg chg="addSp modSp">
        <pc:chgData name="Suraj Arya" userId="116808dbeaa341df" providerId="LiveId" clId="{F275CDE3-0168-4886-8A38-F561C331A284}" dt="2025-07-24T17:56:05.648" v="54"/>
        <pc:sldMkLst>
          <pc:docMk/>
          <pc:sldMk cId="0" sldId="260"/>
        </pc:sldMkLst>
        <pc:picChg chg="add mod">
          <ac:chgData name="Suraj Arya" userId="116808dbeaa341df" providerId="LiveId" clId="{F275CDE3-0168-4886-8A38-F561C331A284}" dt="2025-07-24T17:55:43.662" v="41"/>
          <ac:picMkLst>
            <pc:docMk/>
            <pc:sldMk cId="0" sldId="260"/>
            <ac:picMk id="9" creationId="{2EB7DAB1-5F72-532D-3949-2D5FA8D4A4C1}"/>
          </ac:picMkLst>
        </pc:picChg>
        <pc:picChg chg="add mod">
          <ac:chgData name="Suraj Arya" userId="116808dbeaa341df" providerId="LiveId" clId="{F275CDE3-0168-4886-8A38-F561C331A284}" dt="2025-07-24T17:56:05.648" v="54"/>
          <ac:picMkLst>
            <pc:docMk/>
            <pc:sldMk cId="0" sldId="260"/>
            <ac:picMk id="13" creationId="{FA7144F5-5513-AF48-E51F-EBF8F0C13A21}"/>
          </ac:picMkLst>
        </pc:picChg>
      </pc:sldChg>
      <pc:sldChg chg="addSp modSp setBg">
        <pc:chgData name="Suraj Arya" userId="116808dbeaa341df" providerId="LiveId" clId="{F275CDE3-0168-4886-8A38-F561C331A284}" dt="2025-07-24T17:56:05.022" v="53"/>
        <pc:sldMkLst>
          <pc:docMk/>
          <pc:sldMk cId="0" sldId="261"/>
        </pc:sldMkLst>
        <pc:picChg chg="add mod">
          <ac:chgData name="Suraj Arya" userId="116808dbeaa341df" providerId="LiveId" clId="{F275CDE3-0168-4886-8A38-F561C331A284}" dt="2025-07-24T17:55:45.013" v="42"/>
          <ac:picMkLst>
            <pc:docMk/>
            <pc:sldMk cId="0" sldId="261"/>
            <ac:picMk id="9" creationId="{0F722F70-3F4B-3002-1DE3-2926FAFD31B3}"/>
          </ac:picMkLst>
        </pc:picChg>
        <pc:picChg chg="add mod">
          <ac:chgData name="Suraj Arya" userId="116808dbeaa341df" providerId="LiveId" clId="{F275CDE3-0168-4886-8A38-F561C331A284}" dt="2025-07-24T17:56:05.022" v="53"/>
          <ac:picMkLst>
            <pc:docMk/>
            <pc:sldMk cId="0" sldId="261"/>
            <ac:picMk id="10" creationId="{94A310EE-88C0-7C72-B027-90F96518037C}"/>
          </ac:picMkLst>
        </pc:picChg>
      </pc:sldChg>
      <pc:sldChg chg="addSp delSp modSp mod">
        <pc:chgData name="Suraj Arya" userId="116808dbeaa341df" providerId="LiveId" clId="{F275CDE3-0168-4886-8A38-F561C331A284}" dt="2025-07-24T17:56:02.735" v="52"/>
        <pc:sldMkLst>
          <pc:docMk/>
          <pc:sldMk cId="0" sldId="262"/>
        </pc:sldMkLst>
        <pc:spChg chg="mod">
          <ac:chgData name="Suraj Arya" userId="116808dbeaa341df" providerId="LiveId" clId="{F275CDE3-0168-4886-8A38-F561C331A284}" dt="2025-07-18T05:53:42.113" v="8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Suraj Arya" userId="116808dbeaa341df" providerId="LiveId" clId="{F275CDE3-0168-4886-8A38-F561C331A284}" dt="2025-07-18T05:54:00.016" v="26" actId="113"/>
          <ac:spMkLst>
            <pc:docMk/>
            <pc:sldMk cId="0" sldId="262"/>
            <ac:spMk id="3" creationId="{00000000-0000-0000-0000-000000000000}"/>
          </ac:spMkLst>
        </pc:spChg>
        <pc:picChg chg="add mod">
          <ac:chgData name="Suraj Arya" userId="116808dbeaa341df" providerId="LiveId" clId="{F275CDE3-0168-4886-8A38-F561C331A284}" dt="2025-07-24T17:55:46.467" v="43"/>
          <ac:picMkLst>
            <pc:docMk/>
            <pc:sldMk cId="0" sldId="262"/>
            <ac:picMk id="5" creationId="{B5725A7D-49B8-7470-7975-C41069106D4A}"/>
          </ac:picMkLst>
        </pc:picChg>
        <pc:picChg chg="add mod">
          <ac:chgData name="Suraj Arya" userId="116808dbeaa341df" providerId="LiveId" clId="{F275CDE3-0168-4886-8A38-F561C331A284}" dt="2025-07-24T17:56:02.735" v="52"/>
          <ac:picMkLst>
            <pc:docMk/>
            <pc:sldMk cId="0" sldId="262"/>
            <ac:picMk id="6" creationId="{A75C06AF-B64C-6AE0-B64B-4E6DFFC36DEC}"/>
          </ac:picMkLst>
        </pc:picChg>
      </pc:sldChg>
      <pc:sldChg chg="addSp modSp">
        <pc:chgData name="Suraj Arya" userId="116808dbeaa341df" providerId="LiveId" clId="{F275CDE3-0168-4886-8A38-F561C331A284}" dt="2025-07-24T17:56:02.131" v="51"/>
        <pc:sldMkLst>
          <pc:docMk/>
          <pc:sldMk cId="0" sldId="263"/>
        </pc:sldMkLst>
        <pc:picChg chg="add mod">
          <ac:chgData name="Suraj Arya" userId="116808dbeaa341df" providerId="LiveId" clId="{F275CDE3-0168-4886-8A38-F561C331A284}" dt="2025-07-24T17:55:47.749" v="44"/>
          <ac:picMkLst>
            <pc:docMk/>
            <pc:sldMk cId="0" sldId="263"/>
            <ac:picMk id="9" creationId="{2D40461B-BB27-3252-4B6E-D017C08CE9AB}"/>
          </ac:picMkLst>
        </pc:picChg>
        <pc:picChg chg="add mod">
          <ac:chgData name="Suraj Arya" userId="116808dbeaa341df" providerId="LiveId" clId="{F275CDE3-0168-4886-8A38-F561C331A284}" dt="2025-07-24T17:56:02.131" v="51"/>
          <ac:picMkLst>
            <pc:docMk/>
            <pc:sldMk cId="0" sldId="263"/>
            <ac:picMk id="10" creationId="{A78DA260-A812-1E6F-369E-B233458DD7DE}"/>
          </ac:picMkLst>
        </pc:picChg>
      </pc:sldChg>
      <pc:sldChg chg="addSp modSp">
        <pc:chgData name="Suraj Arya" userId="116808dbeaa341df" providerId="LiveId" clId="{F275CDE3-0168-4886-8A38-F561C331A284}" dt="2025-07-24T17:56:01.499" v="50"/>
        <pc:sldMkLst>
          <pc:docMk/>
          <pc:sldMk cId="0" sldId="264"/>
        </pc:sldMkLst>
        <pc:picChg chg="add mod">
          <ac:chgData name="Suraj Arya" userId="116808dbeaa341df" providerId="LiveId" clId="{F275CDE3-0168-4886-8A38-F561C331A284}" dt="2025-07-24T17:55:49.137" v="45"/>
          <ac:picMkLst>
            <pc:docMk/>
            <pc:sldMk cId="0" sldId="264"/>
            <ac:picMk id="5" creationId="{7930E509-FC9C-0D8D-1DB6-3F2C114C1D68}"/>
          </ac:picMkLst>
        </pc:picChg>
        <pc:picChg chg="add mod">
          <ac:chgData name="Suraj Arya" userId="116808dbeaa341df" providerId="LiveId" clId="{F275CDE3-0168-4886-8A38-F561C331A284}" dt="2025-07-24T17:56:01.499" v="50"/>
          <ac:picMkLst>
            <pc:docMk/>
            <pc:sldMk cId="0" sldId="264"/>
            <ac:picMk id="6" creationId="{2D97F405-90A4-57AF-F9C2-6AD2241156ED}"/>
          </ac:picMkLst>
        </pc:picChg>
      </pc:sldChg>
      <pc:sldChg chg="addSp modSp">
        <pc:chgData name="Suraj Arya" userId="116808dbeaa341df" providerId="LiveId" clId="{F275CDE3-0168-4886-8A38-F561C331A284}" dt="2025-07-24T17:56:00.432" v="49"/>
        <pc:sldMkLst>
          <pc:docMk/>
          <pc:sldMk cId="0" sldId="265"/>
        </pc:sldMkLst>
        <pc:picChg chg="add mod">
          <ac:chgData name="Suraj Arya" userId="116808dbeaa341df" providerId="LiveId" clId="{F275CDE3-0168-4886-8A38-F561C331A284}" dt="2025-07-24T17:55:50.188" v="46"/>
          <ac:picMkLst>
            <pc:docMk/>
            <pc:sldMk cId="0" sldId="265"/>
            <ac:picMk id="9" creationId="{08ED246D-CC82-7C86-709A-C9F191ECCE8F}"/>
          </ac:picMkLst>
        </pc:picChg>
        <pc:picChg chg="add mod">
          <ac:chgData name="Suraj Arya" userId="116808dbeaa341df" providerId="LiveId" clId="{F275CDE3-0168-4886-8A38-F561C331A284}" dt="2025-07-24T17:56:00.432" v="49"/>
          <ac:picMkLst>
            <pc:docMk/>
            <pc:sldMk cId="0" sldId="265"/>
            <ac:picMk id="11" creationId="{BC9A3904-CE31-900E-B43C-F9B358739A74}"/>
          </ac:picMkLst>
        </pc:picChg>
      </pc:sldChg>
      <pc:sldChg chg="addSp modSp">
        <pc:chgData name="Suraj Arya" userId="116808dbeaa341df" providerId="LiveId" clId="{F275CDE3-0168-4886-8A38-F561C331A284}" dt="2025-07-24T17:55:58.434" v="48"/>
        <pc:sldMkLst>
          <pc:docMk/>
          <pc:sldMk cId="1431454802" sldId="266"/>
        </pc:sldMkLst>
        <pc:picChg chg="add mod">
          <ac:chgData name="Suraj Arya" userId="116808dbeaa341df" providerId="LiveId" clId="{F275CDE3-0168-4886-8A38-F561C331A284}" dt="2025-07-24T17:55:51.510" v="47"/>
          <ac:picMkLst>
            <pc:docMk/>
            <pc:sldMk cId="1431454802" sldId="266"/>
            <ac:picMk id="2" creationId="{BAD8A0AB-0669-EBE3-95F6-D425B2120E4F}"/>
          </ac:picMkLst>
        </pc:picChg>
        <pc:picChg chg="add mod">
          <ac:chgData name="Suraj Arya" userId="116808dbeaa341df" providerId="LiveId" clId="{F275CDE3-0168-4886-8A38-F561C331A284}" dt="2025-07-24T17:55:58.434" v="48"/>
          <ac:picMkLst>
            <pc:docMk/>
            <pc:sldMk cId="1431454802" sldId="266"/>
            <ac:picMk id="3" creationId="{90B26C1F-68D4-099B-3FCF-44374F8458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9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0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0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7456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4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06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46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7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1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6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3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1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9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0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4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99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3820" y="2934746"/>
            <a:ext cx="10427827" cy="1470025"/>
          </a:xfrm>
        </p:spPr>
        <p:txBody>
          <a:bodyPr>
            <a:normAutofit fontScale="90000"/>
          </a:bodyPr>
          <a:lstStyle/>
          <a:p>
            <a:r>
              <a:rPr sz="6000" b="1" dirty="0">
                <a:solidFill>
                  <a:srgbClr val="002060"/>
                </a:solidFill>
                <a:latin typeface="Miskan" pitchFamily="2" charset="0"/>
              </a:rPr>
              <a:t>Day </a:t>
            </a:r>
            <a:r>
              <a:rPr lang="en-US" sz="6000" b="1" dirty="0">
                <a:solidFill>
                  <a:srgbClr val="002060"/>
                </a:solidFill>
                <a:latin typeface="Miskan" pitchFamily="2" charset="0"/>
              </a:rPr>
              <a:t>4</a:t>
            </a:r>
            <a:r>
              <a:rPr sz="6000" b="1" dirty="0">
                <a:solidFill>
                  <a:srgbClr val="002060"/>
                </a:solidFill>
                <a:latin typeface="Miskan" pitchFamily="2" charset="0"/>
              </a:rPr>
              <a:t>: Web Development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2094" y="4516350"/>
            <a:ext cx="6400800" cy="1752600"/>
          </a:xfrm>
        </p:spPr>
        <p:txBody>
          <a:bodyPr>
            <a:normAutofit/>
          </a:bodyPr>
          <a:lstStyle/>
          <a:p>
            <a:r>
              <a:rPr sz="3200" dirty="0">
                <a:solidFill>
                  <a:schemeClr val="bg1"/>
                </a:solidFill>
              </a:rPr>
              <a:t>Learn HTML &amp; CSS for Basic Website Creation</a:t>
            </a:r>
          </a:p>
          <a:p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10EA0-05CC-83D4-7523-5549654975DE}"/>
              </a:ext>
            </a:extLst>
          </p:cNvPr>
          <p:cNvSpPr txBox="1"/>
          <p:nvPr/>
        </p:nvSpPr>
        <p:spPr>
          <a:xfrm>
            <a:off x="-99911" y="421062"/>
            <a:ext cx="1238864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PARIWARTAN COMPUTER TRAINING INSTITUTE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0A54AE-31F2-4FE2-3322-A2E0C91380BB}"/>
              </a:ext>
            </a:extLst>
          </p:cNvPr>
          <p:cNvSpPr/>
          <p:nvPr/>
        </p:nvSpPr>
        <p:spPr>
          <a:xfrm>
            <a:off x="2451202" y="2012659"/>
            <a:ext cx="7086600" cy="52243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ISO Certified 9001-2015 | Authorized By: GCSA &amp; DCE</a:t>
            </a:r>
            <a:endParaRPr lang="en-IN" b="1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39AD221-FA21-1E31-D11E-F4DE8428AF15}"/>
              </a:ext>
            </a:extLst>
          </p:cNvPr>
          <p:cNvSpPr/>
          <p:nvPr/>
        </p:nvSpPr>
        <p:spPr>
          <a:xfrm>
            <a:off x="2182827" y="4804420"/>
            <a:ext cx="320040" cy="24384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6C2A7-C6E7-447C-1F21-678423F1D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CA11EE-69FD-4F5E-6DCF-1615EA79C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68151"/>
            <a:ext cx="12192000" cy="438379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6806" y="221152"/>
            <a:ext cx="9903418" cy="1478570"/>
          </a:xfrm>
        </p:spPr>
        <p:txBody>
          <a:bodyPr>
            <a:normAutofit/>
          </a:bodyPr>
          <a:lstStyle/>
          <a:p>
            <a:r>
              <a:rPr sz="5200" dirty="0">
                <a:solidFill>
                  <a:schemeClr val="bg1"/>
                </a:solidFill>
                <a:latin typeface="Algerian" panose="04020705040A02060702" pitchFamily="82" charset="0"/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116" y="1722203"/>
            <a:ext cx="9903419" cy="354171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40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1. Webpage: My Hobby (heading, para, image)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40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2. Webpage: </a:t>
            </a:r>
            <a:r>
              <a:rPr sz="4000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Favourite</a:t>
            </a:r>
            <a:r>
              <a:rPr sz="40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Place</a:t>
            </a:r>
          </a:p>
          <a:p>
            <a:pPr marL="0" indent="0">
              <a:lnSpc>
                <a:spcPct val="100000"/>
              </a:lnSpc>
              <a:buNone/>
            </a:pPr>
            <a:r>
              <a:rPr sz="40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3. Link both pages with &lt;a </a:t>
            </a:r>
            <a:r>
              <a:rPr sz="4000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href</a:t>
            </a:r>
            <a:r>
              <a:rPr sz="40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40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4. List 5 HTML tags with purpose</a:t>
            </a:r>
          </a:p>
          <a:p>
            <a:pPr marL="0" indent="0">
              <a:lnSpc>
                <a:spcPct val="100000"/>
              </a:lnSpc>
              <a:buNone/>
            </a:pPr>
            <a:r>
              <a:rPr sz="40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5. Explore &amp; write 5 CSS properties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48A4ED4F-A613-90D3-5832-7EA3FB0E6CA9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E6A1945E-9028-31C8-F1B6-F22F73263D16}"/>
              </a:ext>
            </a:extLst>
          </p:cNvPr>
          <p:cNvSpPr/>
          <p:nvPr/>
        </p:nvSpPr>
        <p:spPr>
          <a:xfrm>
            <a:off x="1098159" y="3275230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BDFA85F-C278-EB9F-52AF-1815B27FEC39}"/>
              </a:ext>
            </a:extLst>
          </p:cNvPr>
          <p:cNvSpPr/>
          <p:nvPr/>
        </p:nvSpPr>
        <p:spPr>
          <a:xfrm>
            <a:off x="1098160" y="2540118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18D8F535-6567-C31D-B377-0E6F01D8AEBE}"/>
              </a:ext>
            </a:extLst>
          </p:cNvPr>
          <p:cNvSpPr/>
          <p:nvPr/>
        </p:nvSpPr>
        <p:spPr>
          <a:xfrm>
            <a:off x="1098161" y="1883150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537B662C-301A-5410-F279-84A91F0B0A34}"/>
              </a:ext>
            </a:extLst>
          </p:cNvPr>
          <p:cNvSpPr/>
          <p:nvPr/>
        </p:nvSpPr>
        <p:spPr>
          <a:xfrm>
            <a:off x="1135626" y="3919905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09817AF0-2484-3DE2-786C-36277B26B1CA}"/>
              </a:ext>
            </a:extLst>
          </p:cNvPr>
          <p:cNvSpPr/>
          <p:nvPr/>
        </p:nvSpPr>
        <p:spPr>
          <a:xfrm>
            <a:off x="1135626" y="4599265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ED246D-CC82-7C86-709A-C9F191ECC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9A3904-CE31-900E-B43C-F9B35873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151"/>
            <a:ext cx="12192000" cy="4383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hank You Pinterest [351069733473048048]">
            <a:hlinkClick r:id="" action="ppaction://media"/>
            <a:extLst>
              <a:ext uri="{FF2B5EF4-FFF2-40B4-BE49-F238E27FC236}">
                <a16:creationId xmlns:a16="http://schemas.microsoft.com/office/drawing/2014/main" id="{862E2EC9-1213-439D-7FDC-A9FD46B9A0D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" y="0"/>
            <a:ext cx="12188825" cy="6856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AD8A0AB-0669-EBE3-95F6-D425B2120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B26C1F-68D4-099B-3FCF-44374F8458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468151"/>
            <a:ext cx="12192000" cy="43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54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81" y="449752"/>
            <a:ext cx="9903418" cy="1478570"/>
          </a:xfrm>
          <a:noFill/>
        </p:spPr>
        <p:txBody>
          <a:bodyPr>
            <a:noAutofit/>
          </a:bodyPr>
          <a:lstStyle/>
          <a:p>
            <a:r>
              <a:rPr sz="5200" dirty="0">
                <a:solidFill>
                  <a:schemeClr val="bg1"/>
                </a:solidFill>
                <a:latin typeface="Algerian" panose="04020705040A02060702" pitchFamily="82" charset="0"/>
              </a:rPr>
              <a:t>Introduction to Web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302" y="2249487"/>
            <a:ext cx="9903419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Web Development = Building Websites</a:t>
            </a:r>
          </a:p>
          <a:p>
            <a:pPr marL="0" indent="0">
              <a:buNone/>
            </a:pPr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Frontend: What user sees (HTML, CSS)</a:t>
            </a:r>
          </a:p>
          <a:p>
            <a:pPr marL="0" indent="0">
              <a:buNone/>
            </a:pPr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Backend: Logic &amp; Database (not covered today)</a:t>
            </a:r>
          </a:p>
          <a:p>
            <a:pPr marL="0" indent="0">
              <a:buNone/>
            </a:pPr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Tools: Notepad++ or VS Code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BFB0688F-B386-E4E7-ACC2-50C75A46663B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4FF7541-D8A5-BC1E-03A4-FA87A6A3CFAD}"/>
              </a:ext>
            </a:extLst>
          </p:cNvPr>
          <p:cNvSpPr/>
          <p:nvPr/>
        </p:nvSpPr>
        <p:spPr>
          <a:xfrm>
            <a:off x="1366971" y="2600840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9C8024E-4BCE-261C-D8B4-44D56DB1DF7E}"/>
              </a:ext>
            </a:extLst>
          </p:cNvPr>
          <p:cNvSpPr/>
          <p:nvPr/>
        </p:nvSpPr>
        <p:spPr>
          <a:xfrm>
            <a:off x="1366971" y="4319266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5EE7A42-6A1A-D5CD-D920-6041B8207577}"/>
              </a:ext>
            </a:extLst>
          </p:cNvPr>
          <p:cNvSpPr/>
          <p:nvPr/>
        </p:nvSpPr>
        <p:spPr>
          <a:xfrm>
            <a:off x="1366971" y="3415221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6056BE52-56DA-EA30-C772-17F93248B964}"/>
              </a:ext>
            </a:extLst>
          </p:cNvPr>
          <p:cNvSpPr/>
          <p:nvPr/>
        </p:nvSpPr>
        <p:spPr>
          <a:xfrm>
            <a:off x="1366971" y="5185983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2FE722-C9EF-F582-D7E5-3D845E08E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02868C-2814-69D0-8F81-FFA0FEC94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68151"/>
            <a:ext cx="12192000" cy="43837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548" y="221152"/>
            <a:ext cx="9903418" cy="1478570"/>
          </a:xfrm>
        </p:spPr>
        <p:txBody>
          <a:bodyPr>
            <a:normAutofit/>
          </a:bodyPr>
          <a:lstStyle/>
          <a:p>
            <a:r>
              <a:rPr sz="5200" dirty="0">
                <a:solidFill>
                  <a:schemeClr val="bg1"/>
                </a:solidFill>
                <a:latin typeface="Algerian" panose="04020705040A02060702" pitchFamily="82" charset="0"/>
              </a:rPr>
              <a:t>What is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548" y="1556311"/>
            <a:ext cx="11047710" cy="5434424"/>
          </a:xfrm>
        </p:spPr>
        <p:txBody>
          <a:bodyPr>
            <a:noAutofit/>
          </a:bodyPr>
          <a:lstStyle/>
          <a:p>
            <a:r>
              <a:rPr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HTML = </a:t>
            </a:r>
            <a:r>
              <a:rPr sz="2400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HyperText</a:t>
            </a:r>
            <a:r>
              <a:rPr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Markup Language</a:t>
            </a:r>
          </a:p>
          <a:p>
            <a:r>
              <a:rPr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Builds webpage structure</a:t>
            </a:r>
          </a:p>
          <a:p>
            <a:r>
              <a:rPr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Saves as .html and runs in browser</a:t>
            </a:r>
          </a:p>
          <a:p>
            <a:r>
              <a:rPr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Example:</a:t>
            </a:r>
          </a:p>
          <a:p>
            <a:r>
              <a:rPr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&lt;!DOCTYPE html&gt;</a:t>
            </a:r>
          </a:p>
          <a:p>
            <a:r>
              <a:rPr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&lt;html&gt;</a:t>
            </a:r>
          </a:p>
          <a:p>
            <a:r>
              <a:rPr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&lt;head&gt;&lt;title&gt;My Webpage&lt;/title&gt;&lt;/head&gt;</a:t>
            </a:r>
          </a:p>
          <a:p>
            <a:r>
              <a:rPr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&lt;body&gt;&lt;h1&gt;Welcome!&lt;/h1&gt;&lt;/body&gt;</a:t>
            </a:r>
          </a:p>
          <a:p>
            <a:r>
              <a:rPr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&lt;/html&gt;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7A42848-837B-6F3F-7F0F-18A8E9590733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ADE3A6B-E8AA-1DA0-13D0-53B117F888C4}"/>
              </a:ext>
            </a:extLst>
          </p:cNvPr>
          <p:cNvSpPr/>
          <p:nvPr/>
        </p:nvSpPr>
        <p:spPr>
          <a:xfrm>
            <a:off x="1381720" y="1699722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B46DE63-F8A0-3FBE-F212-CFF2215BD1DC}"/>
              </a:ext>
            </a:extLst>
          </p:cNvPr>
          <p:cNvSpPr/>
          <p:nvPr/>
        </p:nvSpPr>
        <p:spPr>
          <a:xfrm>
            <a:off x="1342103" y="2231137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A661FBF5-37DF-C01E-AC23-0638E8828695}"/>
              </a:ext>
            </a:extLst>
          </p:cNvPr>
          <p:cNvSpPr/>
          <p:nvPr/>
        </p:nvSpPr>
        <p:spPr>
          <a:xfrm>
            <a:off x="1342101" y="6258783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8E30C33B-83DE-B31F-2B59-95141494572A}"/>
              </a:ext>
            </a:extLst>
          </p:cNvPr>
          <p:cNvSpPr/>
          <p:nvPr/>
        </p:nvSpPr>
        <p:spPr>
          <a:xfrm>
            <a:off x="1347593" y="5636244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52D69875-A8D9-41AE-CCED-EC88EB0E639C}"/>
              </a:ext>
            </a:extLst>
          </p:cNvPr>
          <p:cNvSpPr/>
          <p:nvPr/>
        </p:nvSpPr>
        <p:spPr>
          <a:xfrm>
            <a:off x="1342102" y="5070839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C16D3D7-51DF-1FB5-E0D4-0BB5B4BE5C63}"/>
              </a:ext>
            </a:extLst>
          </p:cNvPr>
          <p:cNvSpPr/>
          <p:nvPr/>
        </p:nvSpPr>
        <p:spPr>
          <a:xfrm>
            <a:off x="1381720" y="4505434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B451737F-D0A7-2AB3-40CB-8B48369441CB}"/>
              </a:ext>
            </a:extLst>
          </p:cNvPr>
          <p:cNvSpPr/>
          <p:nvPr/>
        </p:nvSpPr>
        <p:spPr>
          <a:xfrm>
            <a:off x="1347593" y="3911462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89CFBFA8-9F76-DD9E-FACC-3F0DF95F07EA}"/>
              </a:ext>
            </a:extLst>
          </p:cNvPr>
          <p:cNvSpPr/>
          <p:nvPr/>
        </p:nvSpPr>
        <p:spPr>
          <a:xfrm>
            <a:off x="1342103" y="3317490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F6E56563-4C1C-64DF-2B8E-A4FA344777F9}"/>
              </a:ext>
            </a:extLst>
          </p:cNvPr>
          <p:cNvSpPr/>
          <p:nvPr/>
        </p:nvSpPr>
        <p:spPr>
          <a:xfrm>
            <a:off x="1381719" y="2805592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80A669-380E-7DAC-4FC0-2F0C32258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C16D11-C734-FF3F-8F8D-219089AE3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68151"/>
            <a:ext cx="12192000" cy="43837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303" y="221152"/>
            <a:ext cx="9903418" cy="1478570"/>
          </a:xfrm>
        </p:spPr>
        <p:txBody>
          <a:bodyPr/>
          <a:lstStyle/>
          <a:p>
            <a:r>
              <a:rPr sz="5200" dirty="0">
                <a:solidFill>
                  <a:schemeClr val="bg1"/>
                </a:solidFill>
                <a:latin typeface="Algerian" panose="04020705040A02060702" pitchFamily="82" charset="0"/>
              </a:rPr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CSS = Cascading Style Sheets</a:t>
            </a:r>
          </a:p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Adds style, colors, fonts to webpage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</a:t>
            </a:r>
            <a:r>
              <a:rPr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</a:t>
            </a:r>
            <a:r>
              <a:rPr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h1 { color: blue; font-size: 30px; text-align: center; }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2F916432-AEB4-B7B9-5BA6-29BAC6CD89BF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4987EBB2-4A12-2000-E525-9CEA4240459F}"/>
              </a:ext>
            </a:extLst>
          </p:cNvPr>
          <p:cNvSpPr/>
          <p:nvPr/>
        </p:nvSpPr>
        <p:spPr>
          <a:xfrm>
            <a:off x="779492" y="4137159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68D7A6F-63F8-C03A-E90C-D09B982F7836}"/>
              </a:ext>
            </a:extLst>
          </p:cNvPr>
          <p:cNvSpPr/>
          <p:nvPr/>
        </p:nvSpPr>
        <p:spPr>
          <a:xfrm>
            <a:off x="779493" y="3317490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2EBEE694-36B0-FD2F-8933-46045E3664D7}"/>
              </a:ext>
            </a:extLst>
          </p:cNvPr>
          <p:cNvSpPr/>
          <p:nvPr/>
        </p:nvSpPr>
        <p:spPr>
          <a:xfrm>
            <a:off x="759829" y="2530221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DA23E14-63FE-1BD1-3946-A5EE1B688057}"/>
              </a:ext>
            </a:extLst>
          </p:cNvPr>
          <p:cNvSpPr/>
          <p:nvPr/>
        </p:nvSpPr>
        <p:spPr>
          <a:xfrm>
            <a:off x="779493" y="4924607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1FB52-F670-9942-8B8A-83D36936B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DEE123-BFF9-BD71-D4EF-370DC911D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68151"/>
            <a:ext cx="12192000" cy="4383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317" y="240692"/>
            <a:ext cx="9230482" cy="1478570"/>
          </a:xfrm>
        </p:spPr>
        <p:txBody>
          <a:bodyPr/>
          <a:lstStyle/>
          <a:p>
            <a:r>
              <a:rPr sz="5200" dirty="0">
                <a:solidFill>
                  <a:schemeClr val="bg1"/>
                </a:solidFill>
                <a:latin typeface="Algerian" panose="04020705040A02060702" pitchFamily="82" charset="0"/>
              </a:rPr>
              <a:t>HTML Tags &amp;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171" y="1551092"/>
            <a:ext cx="9903419" cy="3541714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&lt;html&gt;, &lt;head&gt;, &lt;body&gt;</a:t>
            </a:r>
          </a:p>
          <a:p>
            <a:pPr marL="0" indent="0">
              <a:lnSpc>
                <a:spcPct val="130000"/>
              </a:lnSpc>
              <a:buNone/>
            </a:pPr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&lt;h1&gt;-&lt;h6&gt;: Headings</a:t>
            </a:r>
          </a:p>
          <a:p>
            <a:pPr marL="0" indent="0">
              <a:lnSpc>
                <a:spcPct val="130000"/>
              </a:lnSpc>
              <a:buNone/>
            </a:pPr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&lt;p&gt;: Paragraph</a:t>
            </a:r>
          </a:p>
          <a:p>
            <a:pPr marL="0" indent="0">
              <a:lnSpc>
                <a:spcPct val="130000"/>
              </a:lnSpc>
              <a:buNone/>
            </a:pPr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&lt;a </a:t>
            </a:r>
            <a:r>
              <a:rPr sz="2800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href</a:t>
            </a:r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&gt;: Links</a:t>
            </a:r>
          </a:p>
          <a:p>
            <a:pPr marL="0" indent="0">
              <a:lnSpc>
                <a:spcPct val="130000"/>
              </a:lnSpc>
              <a:buNone/>
            </a:pPr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&lt;</a:t>
            </a:r>
            <a:r>
              <a:rPr sz="2800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img</a:t>
            </a:r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800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src</a:t>
            </a:r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&gt;: Images</a:t>
            </a:r>
          </a:p>
          <a:p>
            <a:pPr marL="0" indent="0">
              <a:lnSpc>
                <a:spcPct val="130000"/>
              </a:lnSpc>
              <a:buNone/>
            </a:pPr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&lt;ul&gt;, &lt;</a:t>
            </a:r>
            <a:r>
              <a:rPr sz="2800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ol</a:t>
            </a:r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&gt;, &lt;li&gt;: Lists</a:t>
            </a:r>
          </a:p>
          <a:p>
            <a:pPr marL="0" indent="0">
              <a:lnSpc>
                <a:spcPct val="130000"/>
              </a:lnSpc>
              <a:buNone/>
            </a:pPr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Task: Create page with heading, paragraph, image.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70382BE-CE85-B2A5-5638-B37098027C54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B22A349-E55D-2DAE-9430-ACC259DBA9C7}"/>
              </a:ext>
            </a:extLst>
          </p:cNvPr>
          <p:cNvSpPr/>
          <p:nvPr/>
        </p:nvSpPr>
        <p:spPr>
          <a:xfrm>
            <a:off x="1474838" y="1825523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2DB3D7A9-6693-3A7F-6EF1-7B38D76B1131}"/>
              </a:ext>
            </a:extLst>
          </p:cNvPr>
          <p:cNvSpPr/>
          <p:nvPr/>
        </p:nvSpPr>
        <p:spPr>
          <a:xfrm>
            <a:off x="1450831" y="2490471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F5F69F0D-57E8-1115-184B-0698C2F1F622}"/>
              </a:ext>
            </a:extLst>
          </p:cNvPr>
          <p:cNvSpPr/>
          <p:nvPr/>
        </p:nvSpPr>
        <p:spPr>
          <a:xfrm>
            <a:off x="1480328" y="3185924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86FB860-53F7-2E33-00F1-44F33767C444}"/>
              </a:ext>
            </a:extLst>
          </p:cNvPr>
          <p:cNvSpPr/>
          <p:nvPr/>
        </p:nvSpPr>
        <p:spPr>
          <a:xfrm>
            <a:off x="1446201" y="5918872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3C31E784-BB90-D09F-8B3B-7FDEDD2FAEF9}"/>
              </a:ext>
            </a:extLst>
          </p:cNvPr>
          <p:cNvSpPr/>
          <p:nvPr/>
        </p:nvSpPr>
        <p:spPr>
          <a:xfrm>
            <a:off x="1482786" y="3866617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2089BBC3-899A-95EC-0B53-F384B4B45DCD}"/>
              </a:ext>
            </a:extLst>
          </p:cNvPr>
          <p:cNvSpPr/>
          <p:nvPr/>
        </p:nvSpPr>
        <p:spPr>
          <a:xfrm>
            <a:off x="1474839" y="4519717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0322221-FB72-383E-0276-CD9D27010937}"/>
              </a:ext>
            </a:extLst>
          </p:cNvPr>
          <p:cNvSpPr/>
          <p:nvPr/>
        </p:nvSpPr>
        <p:spPr>
          <a:xfrm>
            <a:off x="1450831" y="5238179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B7DAB1-5F72-532D-3949-2D5FA8D4A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7144F5-5513-AF48-E51F-EBF8F0C13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68151"/>
            <a:ext cx="12192000" cy="4383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555" y="221152"/>
            <a:ext cx="9903418" cy="1478570"/>
          </a:xfrm>
        </p:spPr>
        <p:txBody>
          <a:bodyPr>
            <a:normAutofit/>
          </a:bodyPr>
          <a:lstStyle/>
          <a:p>
            <a:r>
              <a:rPr sz="5200" dirty="0">
                <a:solidFill>
                  <a:schemeClr val="bg1"/>
                </a:solidFill>
                <a:latin typeface="Algerian" panose="04020705040A02060702" pitchFamily="82" charset="0"/>
              </a:rPr>
              <a:t>CSS Styling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8581" y="1872267"/>
            <a:ext cx="9903419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sz="32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</a:t>
            </a:r>
            <a:r>
              <a:rPr sz="3200" dirty="0"/>
              <a:t> </a:t>
            </a:r>
            <a:r>
              <a:rPr sz="32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Internal CSS: Inside &lt;style&gt; tag</a:t>
            </a:r>
          </a:p>
          <a:p>
            <a:pPr marL="0" indent="0">
              <a:lnSpc>
                <a:spcPct val="110000"/>
              </a:lnSpc>
              <a:buNone/>
            </a:pPr>
            <a:r>
              <a:rPr sz="32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External CSS: Separate .</a:t>
            </a:r>
            <a:r>
              <a:rPr sz="3200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css</a:t>
            </a:r>
            <a:r>
              <a:rPr sz="32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file</a:t>
            </a:r>
          </a:p>
          <a:p>
            <a:pPr marL="0" indent="0">
              <a:lnSpc>
                <a:spcPct val="110000"/>
              </a:lnSpc>
              <a:buNone/>
            </a:pPr>
            <a:r>
              <a:rPr sz="32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Styling Options:</a:t>
            </a:r>
          </a:p>
          <a:p>
            <a:pPr marL="0" indent="0">
              <a:lnSpc>
                <a:spcPct val="110000"/>
              </a:lnSpc>
              <a:buNone/>
            </a:pPr>
            <a:r>
              <a:rPr sz="32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Color, Background, Font-size, Border, Padding/Margin</a:t>
            </a:r>
          </a:p>
          <a:p>
            <a:pPr marL="0" indent="0">
              <a:lnSpc>
                <a:spcPct val="110000"/>
              </a:lnSpc>
              <a:buNone/>
            </a:pPr>
            <a:r>
              <a:rPr sz="32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Task: Add colors &amp; alignment with CSS.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78F97D4-14CB-F612-169B-A689524B8CCC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70D9B3A8-E7B6-FE87-01A7-81B67382B579}"/>
              </a:ext>
            </a:extLst>
          </p:cNvPr>
          <p:cNvSpPr/>
          <p:nvPr/>
        </p:nvSpPr>
        <p:spPr>
          <a:xfrm>
            <a:off x="1179706" y="2091587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EC77B43-9EF0-CA63-6C6E-AFD14458A31B}"/>
              </a:ext>
            </a:extLst>
          </p:cNvPr>
          <p:cNvSpPr/>
          <p:nvPr/>
        </p:nvSpPr>
        <p:spPr>
          <a:xfrm>
            <a:off x="1178724" y="2756634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E6A7953-0072-FC4B-2A3F-21C5A7DCF309}"/>
              </a:ext>
            </a:extLst>
          </p:cNvPr>
          <p:cNvSpPr/>
          <p:nvPr/>
        </p:nvSpPr>
        <p:spPr>
          <a:xfrm>
            <a:off x="1173397" y="3409697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939EF2AF-6F51-A256-87B1-FF8F59E0C090}"/>
              </a:ext>
            </a:extLst>
          </p:cNvPr>
          <p:cNvSpPr/>
          <p:nvPr/>
        </p:nvSpPr>
        <p:spPr>
          <a:xfrm>
            <a:off x="1135625" y="4735723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722F70-3F4B-3002-1DE3-2926FAFD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A310EE-88C0-7C72-B027-90F965180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151"/>
            <a:ext cx="12192000" cy="4383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058" y="235900"/>
            <a:ext cx="9903418" cy="1478570"/>
          </a:xfrm>
        </p:spPr>
        <p:txBody>
          <a:bodyPr>
            <a:normAutofit/>
          </a:bodyPr>
          <a:lstStyle/>
          <a:p>
            <a:r>
              <a:rPr sz="5200" dirty="0">
                <a:solidFill>
                  <a:schemeClr val="bg1"/>
                </a:solidFill>
                <a:latin typeface="Algerian" panose="04020705040A02060702" pitchFamily="82" charset="0"/>
              </a:rPr>
              <a:t>Simple Webpage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9852" y="1410625"/>
            <a:ext cx="9711096" cy="5257799"/>
          </a:xfrm>
        </p:spPr>
        <p:txBody>
          <a:bodyPr>
            <a:noAutofit/>
          </a:bodyPr>
          <a:lstStyle/>
          <a:p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&lt;!DOCTYPE html&gt;</a:t>
            </a:r>
          </a:p>
          <a:p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&lt;html&gt;</a:t>
            </a:r>
          </a:p>
          <a:p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&lt;head&gt;</a:t>
            </a:r>
          </a:p>
          <a:p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&lt;title&gt;My Portfolio&lt;/title&gt;</a:t>
            </a:r>
          </a:p>
          <a:p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&lt;link </a:t>
            </a:r>
            <a:r>
              <a:rPr sz="1800" b="1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rel</a:t>
            </a:r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="stylesheet" </a:t>
            </a:r>
            <a:r>
              <a:rPr sz="1800" b="1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href</a:t>
            </a:r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="style.css"&gt;</a:t>
            </a:r>
          </a:p>
          <a:p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&lt;/head&gt;</a:t>
            </a:r>
          </a:p>
          <a:p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&lt;body&gt;</a:t>
            </a:r>
          </a:p>
          <a:p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&lt;h1&gt;My Portfolio&lt;/h1&gt;</a:t>
            </a:r>
          </a:p>
          <a:p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&lt;p&gt;Learning Web Development.&lt;/p&gt;</a:t>
            </a:r>
          </a:p>
          <a:p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</a:t>
            </a:r>
            <a:r>
              <a:rPr sz="1800" b="1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img</a:t>
            </a:r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800" b="1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src</a:t>
            </a:r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="photo.jpg"&gt;</a:t>
            </a:r>
          </a:p>
          <a:p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&lt;/body&gt;</a:t>
            </a:r>
          </a:p>
          <a:p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&lt;/html&gt;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42CB8987-E94F-5BA4-D811-0CFE15B269E3}"/>
              </a:ext>
            </a:extLst>
          </p:cNvPr>
          <p:cNvSpPr/>
          <p:nvPr/>
        </p:nvSpPr>
        <p:spPr>
          <a:xfrm>
            <a:off x="0" y="746585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25A7D-49B8-7470-7975-C41069106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C06AF-B64C-6AE0-B64B-4E6DFFC36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68151"/>
            <a:ext cx="12192000" cy="4383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800" y="221152"/>
            <a:ext cx="9903418" cy="1478570"/>
          </a:xfrm>
        </p:spPr>
        <p:txBody>
          <a:bodyPr>
            <a:normAutofit/>
          </a:bodyPr>
          <a:lstStyle/>
          <a:p>
            <a:r>
              <a:rPr sz="5200" dirty="0">
                <a:solidFill>
                  <a:schemeClr val="bg1"/>
                </a:solidFill>
                <a:latin typeface="Algerian" panose="04020705040A02060702" pitchFamily="82" charset="0"/>
              </a:rP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799" y="1699722"/>
            <a:ext cx="9903419" cy="354171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Indent code properly</a:t>
            </a:r>
          </a:p>
          <a:p>
            <a:pPr marL="0" indent="0">
              <a:lnSpc>
                <a:spcPct val="100000"/>
              </a:lnSpc>
              <a:buNone/>
            </a:pPr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Organize files and folders</a:t>
            </a:r>
          </a:p>
          <a:p>
            <a:pPr marL="0" indent="0">
              <a:lnSpc>
                <a:spcPct val="100000"/>
              </a:lnSpc>
              <a:buNone/>
            </a:pPr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Use VS Code or Notepad++</a:t>
            </a:r>
          </a:p>
          <a:p>
            <a:pPr marL="0" indent="0">
              <a:lnSpc>
                <a:spcPct val="100000"/>
              </a:lnSpc>
              <a:buNone/>
            </a:pPr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Always preview in browser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2A8108F3-BE02-A834-0BE8-4ED751D6EACA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0B09CBBC-E410-F980-836B-84E4A0052C26}"/>
              </a:ext>
            </a:extLst>
          </p:cNvPr>
          <p:cNvSpPr/>
          <p:nvPr/>
        </p:nvSpPr>
        <p:spPr>
          <a:xfrm>
            <a:off x="1303631" y="1987849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06767E0-541C-0EF1-2A42-9B39FC401B25}"/>
              </a:ext>
            </a:extLst>
          </p:cNvPr>
          <p:cNvSpPr/>
          <p:nvPr/>
        </p:nvSpPr>
        <p:spPr>
          <a:xfrm>
            <a:off x="1303632" y="4541728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CC35D5D0-ECBD-7497-7844-97049B762E46}"/>
              </a:ext>
            </a:extLst>
          </p:cNvPr>
          <p:cNvSpPr/>
          <p:nvPr/>
        </p:nvSpPr>
        <p:spPr>
          <a:xfrm>
            <a:off x="1303633" y="3689948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7C13109E-472C-49B1-C97F-FB9188E3D370}"/>
              </a:ext>
            </a:extLst>
          </p:cNvPr>
          <p:cNvSpPr/>
          <p:nvPr/>
        </p:nvSpPr>
        <p:spPr>
          <a:xfrm>
            <a:off x="1303634" y="2833524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40461B-BB27-3252-4B6E-D017C08C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8DA260-A812-1E6F-369E-B233458D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151"/>
            <a:ext cx="12192000" cy="43837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09" y="221152"/>
            <a:ext cx="9903418" cy="1478570"/>
          </a:xfrm>
        </p:spPr>
        <p:txBody>
          <a:bodyPr>
            <a:normAutofit/>
          </a:bodyPr>
          <a:lstStyle/>
          <a:p>
            <a:r>
              <a:rPr sz="5200" dirty="0">
                <a:solidFill>
                  <a:schemeClr val="bg1"/>
                </a:solidFill>
                <a:latin typeface="Algerian" panose="04020705040A02060702" pitchFamily="82" charset="0"/>
              </a:rPr>
              <a:t>Class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40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✅ My Introduction webpage</a:t>
            </a:r>
          </a:p>
          <a:p>
            <a:pPr>
              <a:lnSpc>
                <a:spcPct val="100000"/>
              </a:lnSpc>
            </a:pPr>
            <a:r>
              <a:rPr sz="40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✅ CSS background color</a:t>
            </a:r>
          </a:p>
          <a:p>
            <a:pPr>
              <a:lnSpc>
                <a:spcPct val="100000"/>
              </a:lnSpc>
            </a:pPr>
            <a:r>
              <a:rPr sz="40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✅ Image and clickable YouTube link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26B4F3D-1DFD-B659-6A41-FC2A47FD9A0A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0E509-FC9C-0D8D-1DB6-3F2C114C1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97F405-90A4-57AF-F9C2-6AD224115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151"/>
            <a:ext cx="12192000" cy="43837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43</TotalTime>
  <Words>423</Words>
  <Application>Microsoft Office PowerPoint</Application>
  <PresentationFormat>Custom</PresentationFormat>
  <Paragraphs>66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Aparajita</vt:lpstr>
      <vt:lpstr>Arial</vt:lpstr>
      <vt:lpstr>Miskan</vt:lpstr>
      <vt:lpstr>Segoe UI Black</vt:lpstr>
      <vt:lpstr>Tw Cen MT</vt:lpstr>
      <vt:lpstr>Circuit</vt:lpstr>
      <vt:lpstr>Day 4: Web Development Basics</vt:lpstr>
      <vt:lpstr>Introduction to Web Development</vt:lpstr>
      <vt:lpstr>What is HTML?</vt:lpstr>
      <vt:lpstr>What is CSS?</vt:lpstr>
      <vt:lpstr>HTML Tags &amp; Structure</vt:lpstr>
      <vt:lpstr>CSS Styling Basics</vt:lpstr>
      <vt:lpstr>Simple Webpage Demo</vt:lpstr>
      <vt:lpstr>Best Practices</vt:lpstr>
      <vt:lpstr>Class Activities</vt:lpstr>
      <vt:lpstr>Homework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Suraj Arya</cp:lastModifiedBy>
  <cp:revision>2</cp:revision>
  <dcterms:created xsi:type="dcterms:W3CDTF">2013-01-27T09:14:16Z</dcterms:created>
  <dcterms:modified xsi:type="dcterms:W3CDTF">2025-07-24T17:56:10Z</dcterms:modified>
  <cp:category/>
</cp:coreProperties>
</file>