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06A61-F224-4B6D-88E9-5DDD4FF7907F}" v="306" dt="2025-07-25T11:39:16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4" d="100"/>
          <a:sy n="104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49A06A61-F224-4B6D-88E9-5DDD4FF7907F}"/>
    <pc:docChg chg="undo custSel modSld sldOrd modMainMaster">
      <pc:chgData name="Suraj Arya" userId="116808dbeaa341df" providerId="LiveId" clId="{49A06A61-F224-4B6D-88E9-5DDD4FF7907F}" dt="2025-07-25T11:39:16.854" v="635"/>
      <pc:docMkLst>
        <pc:docMk/>
      </pc:docMkLst>
      <pc:sldChg chg="addSp delSp modSp mod">
        <pc:chgData name="Suraj Arya" userId="116808dbeaa341df" providerId="LiveId" clId="{49A06A61-F224-4B6D-88E9-5DDD4FF7907F}" dt="2025-07-25T11:37:56.910" v="589" actId="9405"/>
        <pc:sldMkLst>
          <pc:docMk/>
          <pc:sldMk cId="0" sldId="256"/>
        </pc:sldMkLst>
        <pc:spChg chg="mod">
          <ac:chgData name="Suraj Arya" userId="116808dbeaa341df" providerId="LiveId" clId="{49A06A61-F224-4B6D-88E9-5DDD4FF7907F}" dt="2025-07-24T17:56:51.389" v="24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27.690" v="27" actId="1076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Suraj Arya" userId="116808dbeaa341df" providerId="LiveId" clId="{49A06A61-F224-4B6D-88E9-5DDD4FF7907F}" dt="2025-07-24T17:57:59.098" v="362"/>
          <ac:picMkLst>
            <pc:docMk/>
            <pc:sldMk cId="0" sldId="256"/>
            <ac:picMk id="6" creationId="{E0A0FC92-4F12-75EC-9849-EAEADA2023D9}"/>
          </ac:picMkLst>
        </pc:picChg>
        <pc:picChg chg="add mod">
          <ac:chgData name="Suraj Arya" userId="116808dbeaa341df" providerId="LiveId" clId="{49A06A61-F224-4B6D-88E9-5DDD4FF7907F}" dt="2025-07-24T17:58:07.851" v="363"/>
          <ac:picMkLst>
            <pc:docMk/>
            <pc:sldMk cId="0" sldId="256"/>
            <ac:picMk id="7" creationId="{C4A2A29E-5943-66BA-1A1F-F45CCDA7B967}"/>
          </ac:picMkLst>
        </pc:picChg>
        <pc:inkChg chg="add del">
          <ac:chgData name="Suraj Arya" userId="116808dbeaa341df" providerId="LiveId" clId="{49A06A61-F224-4B6D-88E9-5DDD4FF7907F}" dt="2025-07-24T17:56:47.525" v="242" actId="478"/>
          <ac:inkMkLst>
            <pc:docMk/>
            <pc:sldMk cId="0" sldId="256"/>
            <ac:inkMk id="4" creationId="{6E276305-5C59-43D2-B406-31977E10810C}"/>
          </ac:inkMkLst>
        </pc:inkChg>
        <pc:inkChg chg="add del">
          <ac:chgData name="Suraj Arya" userId="116808dbeaa341df" providerId="LiveId" clId="{49A06A61-F224-4B6D-88E9-5DDD4FF7907F}" dt="2025-07-25T11:36:51.571" v="493"/>
          <ac:inkMkLst>
            <pc:docMk/>
            <pc:sldMk cId="0" sldId="256"/>
            <ac:inkMk id="4" creationId="{A87E6789-3D94-8197-5896-2EA9ED5067B2}"/>
          </ac:inkMkLst>
        </pc:inkChg>
        <pc:inkChg chg="add del">
          <ac:chgData name="Suraj Arya" userId="116808dbeaa341df" providerId="LiveId" clId="{49A06A61-F224-4B6D-88E9-5DDD4FF7907F}" dt="2025-07-25T01:35:12.072" v="376" actId="9405"/>
          <ac:inkMkLst>
            <pc:docMk/>
            <pc:sldMk cId="0" sldId="256"/>
            <ac:inkMk id="4" creationId="{E284355F-84C4-02F5-A67F-6DA28786D5AD}"/>
          </ac:inkMkLst>
        </pc:inkChg>
        <pc:inkChg chg="add del">
          <ac:chgData name="Suraj Arya" userId="116808dbeaa341df" providerId="LiveId" clId="{49A06A61-F224-4B6D-88E9-5DDD4FF7907F}" dt="2025-07-24T17:56:45.488" v="241" actId="478"/>
          <ac:inkMkLst>
            <pc:docMk/>
            <pc:sldMk cId="0" sldId="256"/>
            <ac:inkMk id="5" creationId="{202C00A3-A1DC-A2AC-FEF2-76DFC94EF9AC}"/>
          </ac:inkMkLst>
        </pc:inkChg>
        <pc:inkChg chg="add del">
          <ac:chgData name="Suraj Arya" userId="116808dbeaa341df" providerId="LiveId" clId="{49A06A61-F224-4B6D-88E9-5DDD4FF7907F}" dt="2025-07-25T11:36:50.420" v="491"/>
          <ac:inkMkLst>
            <pc:docMk/>
            <pc:sldMk cId="0" sldId="256"/>
            <ac:inkMk id="5" creationId="{8A906E82-6543-CA63-5B21-6C6FAAEB9E92}"/>
          </ac:inkMkLst>
        </pc:inkChg>
        <pc:inkChg chg="add del">
          <ac:chgData name="Suraj Arya" userId="116808dbeaa341df" providerId="LiveId" clId="{49A06A61-F224-4B6D-88E9-5DDD4FF7907F}" dt="2025-07-25T11:36:51.571" v="492"/>
          <ac:inkMkLst>
            <pc:docMk/>
            <pc:sldMk cId="0" sldId="256"/>
            <ac:inkMk id="8" creationId="{7A8ED1FB-BD41-3D5D-4DE0-BD2BA2C1F06E}"/>
          </ac:inkMkLst>
        </pc:inkChg>
        <pc:inkChg chg="add">
          <ac:chgData name="Suraj Arya" userId="116808dbeaa341df" providerId="LiveId" clId="{49A06A61-F224-4B6D-88E9-5DDD4FF7907F}" dt="2025-07-25T11:37:48.878" v="588" actId="9405"/>
          <ac:inkMkLst>
            <pc:docMk/>
            <pc:sldMk cId="0" sldId="256"/>
            <ac:inkMk id="9" creationId="{5E081810-3F7F-0F3D-CD52-828F946020C7}"/>
          </ac:inkMkLst>
        </pc:inkChg>
        <pc:inkChg chg="add">
          <ac:chgData name="Suraj Arya" userId="116808dbeaa341df" providerId="LiveId" clId="{49A06A61-F224-4B6D-88E9-5DDD4FF7907F}" dt="2025-07-25T11:37:56.910" v="589" actId="9405"/>
          <ac:inkMkLst>
            <pc:docMk/>
            <pc:sldMk cId="0" sldId="256"/>
            <ac:inkMk id="10" creationId="{AD57EB7C-BF87-0DD9-0EE9-8556868E927D}"/>
          </ac:inkMkLst>
        </pc:inkChg>
      </pc:sldChg>
      <pc:sldChg chg="addSp delSp modSp mod">
        <pc:chgData name="Suraj Arya" userId="116808dbeaa341df" providerId="LiveId" clId="{49A06A61-F224-4B6D-88E9-5DDD4FF7907F}" dt="2025-07-25T11:38:37.311" v="606"/>
        <pc:sldMkLst>
          <pc:docMk/>
          <pc:sldMk cId="0" sldId="257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24T17:56:58.611" v="247" actId="20577"/>
          <ac:spMkLst>
            <pc:docMk/>
            <pc:sldMk cId="0" sldId="257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4T03:30:08.595" v="40"/>
          <ac:grpSpMkLst>
            <pc:docMk/>
            <pc:sldMk cId="0" sldId="257"/>
            <ac:grpSpMk id="7" creationId="{F9A6B7C8-0CEA-1467-41A7-704DBB3B6A84}"/>
          </ac:grpSpMkLst>
        </pc:grpChg>
        <pc:grpChg chg="del mod">
          <ac:chgData name="Suraj Arya" userId="116808dbeaa341df" providerId="LiveId" clId="{49A06A61-F224-4B6D-88E9-5DDD4FF7907F}" dt="2025-07-25T11:36:58.392" v="497"/>
          <ac:grpSpMkLst>
            <pc:docMk/>
            <pc:sldMk cId="0" sldId="257"/>
            <ac:grpSpMk id="8" creationId="{D46DE73C-85F1-C83F-7B16-87DDB6661B9F}"/>
          </ac:grpSpMkLst>
        </pc:grpChg>
        <pc:grpChg chg="del mod">
          <ac:chgData name="Suraj Arya" userId="116808dbeaa341df" providerId="LiveId" clId="{49A06A61-F224-4B6D-88E9-5DDD4FF7907F}" dt="2025-07-24T17:56:56.039" v="245" actId="478"/>
          <ac:grpSpMkLst>
            <pc:docMk/>
            <pc:sldMk cId="0" sldId="257"/>
            <ac:grpSpMk id="10" creationId="{F9634528-5574-775D-1D04-67CA7DF3A146}"/>
          </ac:grpSpMkLst>
        </pc:grpChg>
        <pc:grpChg chg="del mod">
          <ac:chgData name="Suraj Arya" userId="116808dbeaa341df" providerId="LiveId" clId="{49A06A61-F224-4B6D-88E9-5DDD4FF7907F}" dt="2025-07-24T03:30:18.683" v="45"/>
          <ac:grpSpMkLst>
            <pc:docMk/>
            <pc:sldMk cId="0" sldId="257"/>
            <ac:grpSpMk id="13" creationId="{85829B74-0E10-E82A-EC14-C194E78F91A4}"/>
          </ac:grpSpMkLst>
        </pc:grpChg>
        <pc:grpChg chg="del mod">
          <ac:chgData name="Suraj Arya" userId="116808dbeaa341df" providerId="LiveId" clId="{49A06A61-F224-4B6D-88E9-5DDD4FF7907F}" dt="2025-07-24T17:56:59.999" v="248" actId="478"/>
          <ac:grpSpMkLst>
            <pc:docMk/>
            <pc:sldMk cId="0" sldId="257"/>
            <ac:grpSpMk id="15" creationId="{61CC3DEB-3DC2-BDF4-CE5E-68AE6DF1611B}"/>
          </ac:grpSpMkLst>
        </pc:grpChg>
        <pc:grpChg chg="del mod">
          <ac:chgData name="Suraj Arya" userId="116808dbeaa341df" providerId="LiveId" clId="{49A06A61-F224-4B6D-88E9-5DDD4FF7907F}" dt="2025-07-25T01:39:15.214" v="390"/>
          <ac:grpSpMkLst>
            <pc:docMk/>
            <pc:sldMk cId="0" sldId="257"/>
            <ac:grpSpMk id="15" creationId="{DB7358C3-3FB2-01D6-6AB7-14F9E2D65C76}"/>
          </ac:grpSpMkLst>
        </pc:grpChg>
        <pc:grpChg chg="del mod">
          <ac:chgData name="Suraj Arya" userId="116808dbeaa341df" providerId="LiveId" clId="{49A06A61-F224-4B6D-88E9-5DDD4FF7907F}" dt="2025-07-25T11:36:59.723" v="502"/>
          <ac:grpSpMkLst>
            <pc:docMk/>
            <pc:sldMk cId="0" sldId="257"/>
            <ac:grpSpMk id="17" creationId="{A13958AE-69FA-8005-9D42-D39CB3046D05}"/>
          </ac:grpSpMkLst>
        </pc:grpChg>
        <pc:grpChg chg="del mod">
          <ac:chgData name="Suraj Arya" userId="116808dbeaa341df" providerId="LiveId" clId="{49A06A61-F224-4B6D-88E9-5DDD4FF7907F}" dt="2025-07-24T17:57:00.957" v="249" actId="478"/>
          <ac:grpSpMkLst>
            <pc:docMk/>
            <pc:sldMk cId="0" sldId="257"/>
            <ac:grpSpMk id="18" creationId="{DE8896A3-860B-1F96-371C-6C9790AEC615}"/>
          </ac:grpSpMkLst>
        </pc:grpChg>
        <pc:grpChg chg="mod">
          <ac:chgData name="Suraj Arya" userId="116808dbeaa341df" providerId="LiveId" clId="{49A06A61-F224-4B6D-88E9-5DDD4FF7907F}" dt="2025-07-25T11:38:15.105" v="593"/>
          <ac:grpSpMkLst>
            <pc:docMk/>
            <pc:sldMk cId="0" sldId="257"/>
            <ac:grpSpMk id="22" creationId="{808759ED-AC98-C631-29C0-706F02B2E82E}"/>
          </ac:grpSpMkLst>
        </pc:grpChg>
        <pc:grpChg chg="del mod">
          <ac:chgData name="Suraj Arya" userId="116808dbeaa341df" providerId="LiveId" clId="{49A06A61-F224-4B6D-88E9-5DDD4FF7907F}" dt="2025-07-24T17:57:07.242" v="252"/>
          <ac:grpSpMkLst>
            <pc:docMk/>
            <pc:sldMk cId="0" sldId="257"/>
            <ac:grpSpMk id="23" creationId="{C64F08B0-F1C7-6BF7-84C9-42509228EB20}"/>
          </ac:grpSpMkLst>
        </pc:grpChg>
        <pc:grpChg chg="mod">
          <ac:chgData name="Suraj Arya" userId="116808dbeaa341df" providerId="LiveId" clId="{49A06A61-F224-4B6D-88E9-5DDD4FF7907F}" dt="2025-07-25T11:38:30.585" v="601"/>
          <ac:grpSpMkLst>
            <pc:docMk/>
            <pc:sldMk cId="0" sldId="257"/>
            <ac:grpSpMk id="30" creationId="{04F9DEDB-5AFA-71CF-372A-3F7A23AF7A00}"/>
          </ac:grpSpMkLst>
        </pc:grpChg>
        <pc:grpChg chg="mod">
          <ac:chgData name="Suraj Arya" userId="116808dbeaa341df" providerId="LiveId" clId="{49A06A61-F224-4B6D-88E9-5DDD4FF7907F}" dt="2025-07-25T11:38:37.311" v="606"/>
          <ac:grpSpMkLst>
            <pc:docMk/>
            <pc:sldMk cId="0" sldId="257"/>
            <ac:grpSpMk id="35" creationId="{C4FB69FF-8065-8FE6-A02E-458098905849}"/>
          </ac:grpSpMkLst>
        </pc:grpChg>
        <pc:picChg chg="add mod">
          <ac:chgData name="Suraj Arya" userId="116808dbeaa341df" providerId="LiveId" clId="{49A06A61-F224-4B6D-88E9-5DDD4FF7907F}" dt="2025-07-24T17:57:58.378" v="361"/>
          <ac:picMkLst>
            <pc:docMk/>
            <pc:sldMk cId="0" sldId="257"/>
            <ac:picMk id="7" creationId="{050C7550-2AD6-96D6-8193-DFAFDB75332D}"/>
          </ac:picMkLst>
        </pc:picChg>
        <pc:picChg chg="add mod">
          <ac:chgData name="Suraj Arya" userId="116808dbeaa341df" providerId="LiveId" clId="{49A06A61-F224-4B6D-88E9-5DDD4FF7907F}" dt="2025-07-24T17:58:11.032" v="364"/>
          <ac:picMkLst>
            <pc:docMk/>
            <pc:sldMk cId="0" sldId="257"/>
            <ac:picMk id="13" creationId="{84ED779B-1245-6D0C-AB12-578BDBA2B596}"/>
          </ac:picMkLst>
        </pc:picChg>
        <pc:inkChg chg="add del">
          <ac:chgData name="Suraj Arya" userId="116808dbeaa341df" providerId="LiveId" clId="{49A06A61-F224-4B6D-88E9-5DDD4FF7907F}" dt="2025-07-25T11:36:57.185" v="495"/>
          <ac:inkMkLst>
            <pc:docMk/>
            <pc:sldMk cId="0" sldId="257"/>
            <ac:inkMk id="4" creationId="{3D5149FC-3BD0-CBB9-4A9B-58F989DF9967}"/>
          </ac:inkMkLst>
        </pc:inkChg>
        <pc:inkChg chg="add mod">
          <ac:chgData name="Suraj Arya" userId="116808dbeaa341df" providerId="LiveId" clId="{49A06A61-F224-4B6D-88E9-5DDD4FF7907F}" dt="2025-07-24T03:30:08.595" v="40"/>
          <ac:inkMkLst>
            <pc:docMk/>
            <pc:sldMk cId="0" sldId="257"/>
            <ac:inkMk id="4" creationId="{D7D6F72B-8342-25BF-DAEF-7727FDA1590B}"/>
          </ac:inkMkLst>
        </pc:inkChg>
        <pc:inkChg chg="add mod">
          <ac:chgData name="Suraj Arya" userId="116808dbeaa341df" providerId="LiveId" clId="{49A06A61-F224-4B6D-88E9-5DDD4FF7907F}" dt="2025-07-24T03:30:08.595" v="40"/>
          <ac:inkMkLst>
            <pc:docMk/>
            <pc:sldMk cId="0" sldId="257"/>
            <ac:inkMk id="5" creationId="{91050525-16DB-929B-A04A-4233767F36A5}"/>
          </ac:inkMkLst>
        </pc:inkChg>
        <pc:inkChg chg="add del mod">
          <ac:chgData name="Suraj Arya" userId="116808dbeaa341df" providerId="LiveId" clId="{49A06A61-F224-4B6D-88E9-5DDD4FF7907F}" dt="2025-07-25T11:36:59.723" v="501"/>
          <ac:inkMkLst>
            <pc:docMk/>
            <pc:sldMk cId="0" sldId="257"/>
            <ac:inkMk id="5" creationId="{D3302466-35A6-4FC5-74B4-521985BF4191}"/>
          </ac:inkMkLst>
        </pc:inkChg>
        <pc:inkChg chg="add mod">
          <ac:chgData name="Suraj Arya" userId="116808dbeaa341df" providerId="LiveId" clId="{49A06A61-F224-4B6D-88E9-5DDD4FF7907F}" dt="2025-07-24T03:30:08.595" v="40"/>
          <ac:inkMkLst>
            <pc:docMk/>
            <pc:sldMk cId="0" sldId="257"/>
            <ac:inkMk id="6" creationId="{B4B8E18F-B870-0D1D-D0EE-9D53A3158A4A}"/>
          </ac:inkMkLst>
        </pc:inkChg>
        <pc:inkChg chg="add del mod">
          <ac:chgData name="Suraj Arya" userId="116808dbeaa341df" providerId="LiveId" clId="{49A06A61-F224-4B6D-88E9-5DDD4FF7907F}" dt="2025-07-25T11:36:58.392" v="497"/>
          <ac:inkMkLst>
            <pc:docMk/>
            <pc:sldMk cId="0" sldId="257"/>
            <ac:inkMk id="6" creationId="{C2FF47BA-CEC6-A55F-CBC8-90D9328834FF}"/>
          </ac:inkMkLst>
        </pc:inkChg>
        <pc:inkChg chg="add mod">
          <ac:chgData name="Suraj Arya" userId="116808dbeaa341df" providerId="LiveId" clId="{49A06A61-F224-4B6D-88E9-5DDD4FF7907F}" dt="2025-07-24T03:30:08.595" v="40"/>
          <ac:inkMkLst>
            <pc:docMk/>
            <pc:sldMk cId="0" sldId="257"/>
            <ac:inkMk id="8" creationId="{B5D6FDCE-BD0A-339E-1367-210267D9FEF7}"/>
          </ac:inkMkLst>
        </pc:inkChg>
        <pc:inkChg chg="add del">
          <ac:chgData name="Suraj Arya" userId="116808dbeaa341df" providerId="LiveId" clId="{49A06A61-F224-4B6D-88E9-5DDD4FF7907F}" dt="2025-07-25T11:36:59.723" v="503"/>
          <ac:inkMkLst>
            <pc:docMk/>
            <pc:sldMk cId="0" sldId="257"/>
            <ac:inkMk id="9" creationId="{A4A833A4-89FB-1690-9E7A-86C956A19164}"/>
          </ac:inkMkLst>
        </pc:inkChg>
        <pc:inkChg chg="add mod">
          <ac:chgData name="Suraj Arya" userId="116808dbeaa341df" providerId="LiveId" clId="{49A06A61-F224-4B6D-88E9-5DDD4FF7907F}" dt="2025-07-24T03:30:08.595" v="40"/>
          <ac:inkMkLst>
            <pc:docMk/>
            <pc:sldMk cId="0" sldId="257"/>
            <ac:inkMk id="9" creationId="{A570CA9F-AF34-E0FF-406F-7D873377D57A}"/>
          </ac:inkMkLst>
        </pc:inkChg>
        <pc:inkChg chg="add del">
          <ac:chgData name="Suraj Arya" userId="116808dbeaa341df" providerId="LiveId" clId="{49A06A61-F224-4B6D-88E9-5DDD4FF7907F}" dt="2025-07-25T11:36:58.785" v="498"/>
          <ac:inkMkLst>
            <pc:docMk/>
            <pc:sldMk cId="0" sldId="257"/>
            <ac:inkMk id="10" creationId="{6253966F-96A6-2189-9A9A-651C3280E9C1}"/>
          </ac:inkMkLst>
        </pc:inkChg>
        <pc:inkChg chg="add del">
          <ac:chgData name="Suraj Arya" userId="116808dbeaa341df" providerId="LiveId" clId="{49A06A61-F224-4B6D-88E9-5DDD4FF7907F}" dt="2025-07-25T11:37:00.153" v="505"/>
          <ac:inkMkLst>
            <pc:docMk/>
            <pc:sldMk cId="0" sldId="257"/>
            <ac:inkMk id="11" creationId="{3F6C72D3-A720-5388-798D-E2810E72738F}"/>
          </ac:inkMkLst>
        </pc:inkChg>
        <pc:inkChg chg="add mod">
          <ac:chgData name="Suraj Arya" userId="116808dbeaa341df" providerId="LiveId" clId="{49A06A61-F224-4B6D-88E9-5DDD4FF7907F}" dt="2025-07-24T03:30:18.683" v="45"/>
          <ac:inkMkLst>
            <pc:docMk/>
            <pc:sldMk cId="0" sldId="257"/>
            <ac:inkMk id="11" creationId="{8173BE9A-272B-D9E9-93BC-3D788E43C44C}"/>
          </ac:inkMkLst>
        </pc:inkChg>
        <pc:inkChg chg="add mod">
          <ac:chgData name="Suraj Arya" userId="116808dbeaa341df" providerId="LiveId" clId="{49A06A61-F224-4B6D-88E9-5DDD4FF7907F}" dt="2025-07-24T03:30:18.683" v="45"/>
          <ac:inkMkLst>
            <pc:docMk/>
            <pc:sldMk cId="0" sldId="257"/>
            <ac:inkMk id="12" creationId="{630134A1-EACE-50DC-3510-527497E1191D}"/>
          </ac:inkMkLst>
        </pc:inkChg>
        <pc:inkChg chg="add del mod">
          <ac:chgData name="Suraj Arya" userId="116808dbeaa341df" providerId="LiveId" clId="{49A06A61-F224-4B6D-88E9-5DDD4FF7907F}" dt="2025-07-25T11:36:59.723" v="502"/>
          <ac:inkMkLst>
            <pc:docMk/>
            <pc:sldMk cId="0" sldId="257"/>
            <ac:inkMk id="12" creationId="{9A1A1B78-F20C-1459-EA51-6C66D3215ECD}"/>
          </ac:inkMkLst>
        </pc:inkChg>
        <pc:inkChg chg="add del mod">
          <ac:chgData name="Suraj Arya" userId="116808dbeaa341df" providerId="LiveId" clId="{49A06A61-F224-4B6D-88E9-5DDD4FF7907F}" dt="2025-07-25T11:36:58.785" v="499"/>
          <ac:inkMkLst>
            <pc:docMk/>
            <pc:sldMk cId="0" sldId="257"/>
            <ac:inkMk id="14" creationId="{78FC5C7B-E343-1A38-C7C5-42898874687A}"/>
          </ac:inkMkLst>
        </pc:inkChg>
        <pc:inkChg chg="add mod">
          <ac:chgData name="Suraj Arya" userId="116808dbeaa341df" providerId="LiveId" clId="{49A06A61-F224-4B6D-88E9-5DDD4FF7907F}" dt="2025-07-24T03:30:18.683" v="45"/>
          <ac:inkMkLst>
            <pc:docMk/>
            <pc:sldMk cId="0" sldId="257"/>
            <ac:inkMk id="14" creationId="{ADE5E956-318F-B1B7-5189-CE99EC73CF3E}"/>
          </ac:inkMkLst>
        </pc:inkChg>
        <pc:inkChg chg="add del">
          <ac:chgData name="Suraj Arya" userId="116808dbeaa341df" providerId="LiveId" clId="{49A06A61-F224-4B6D-88E9-5DDD4FF7907F}" dt="2025-07-25T11:36:57.789" v="496"/>
          <ac:inkMkLst>
            <pc:docMk/>
            <pc:sldMk cId="0" sldId="257"/>
            <ac:inkMk id="15" creationId="{F50444F9-6F2E-BD9A-1FA1-879202908AAF}"/>
          </ac:inkMkLst>
        </pc:inkChg>
        <pc:inkChg chg="add mod">
          <ac:chgData name="Suraj Arya" userId="116808dbeaa341df" providerId="LiveId" clId="{49A06A61-F224-4B6D-88E9-5DDD4FF7907F}" dt="2025-07-24T03:30:24.733" v="48"/>
          <ac:inkMkLst>
            <pc:docMk/>
            <pc:sldMk cId="0" sldId="257"/>
            <ac:inkMk id="16" creationId="{2EC611E8-2205-45BC-AF35-0C5379E138DA}"/>
          </ac:inkMkLst>
        </pc:inkChg>
        <pc:inkChg chg="add del mod">
          <ac:chgData name="Suraj Arya" userId="116808dbeaa341df" providerId="LiveId" clId="{49A06A61-F224-4B6D-88E9-5DDD4FF7907F}" dt="2025-07-25T11:37:00.153" v="504"/>
          <ac:inkMkLst>
            <pc:docMk/>
            <pc:sldMk cId="0" sldId="257"/>
            <ac:inkMk id="16" creationId="{E7CAFEE5-496C-552A-5BEA-92CD3F919CB8}"/>
          </ac:inkMkLst>
        </pc:inkChg>
        <pc:inkChg chg="add mod">
          <ac:chgData name="Suraj Arya" userId="116808dbeaa341df" providerId="LiveId" clId="{49A06A61-F224-4B6D-88E9-5DDD4FF7907F}" dt="2025-07-24T03:30:24.733" v="48"/>
          <ac:inkMkLst>
            <pc:docMk/>
            <pc:sldMk cId="0" sldId="257"/>
            <ac:inkMk id="17" creationId="{7707434F-952D-E10D-AED2-DE25C661A9F3}"/>
          </ac:inkMkLst>
        </pc:inkChg>
        <pc:inkChg chg="add del">
          <ac:chgData name="Suraj Arya" userId="116808dbeaa341df" providerId="LiveId" clId="{49A06A61-F224-4B6D-88E9-5DDD4FF7907F}" dt="2025-07-25T11:36:59.723" v="500"/>
          <ac:inkMkLst>
            <pc:docMk/>
            <pc:sldMk cId="0" sldId="257"/>
            <ac:inkMk id="18" creationId="{054FE619-4379-6852-7647-FED97A0A87A1}"/>
          </ac:inkMkLst>
        </pc:inkChg>
        <pc:inkChg chg="add del mod">
          <ac:chgData name="Suraj Arya" userId="116808dbeaa341df" providerId="LiveId" clId="{49A06A61-F224-4B6D-88E9-5DDD4FF7907F}" dt="2025-07-24T17:57:06.032" v="250"/>
          <ac:inkMkLst>
            <pc:docMk/>
            <pc:sldMk cId="0" sldId="257"/>
            <ac:inkMk id="19" creationId="{6558166F-D085-D451-50B8-DE4457A11DC7}"/>
          </ac:inkMkLst>
        </pc:inkChg>
        <pc:inkChg chg="add">
          <ac:chgData name="Suraj Arya" userId="116808dbeaa341df" providerId="LiveId" clId="{49A06A61-F224-4B6D-88E9-5DDD4FF7907F}" dt="2025-07-25T11:38:04.267" v="590" actId="9405"/>
          <ac:inkMkLst>
            <pc:docMk/>
            <pc:sldMk cId="0" sldId="257"/>
            <ac:inkMk id="19" creationId="{83E07E3F-8908-50FD-4230-5DA488F3E03A}"/>
          </ac:inkMkLst>
        </pc:inkChg>
        <pc:inkChg chg="add mod">
          <ac:chgData name="Suraj Arya" userId="116808dbeaa341df" providerId="LiveId" clId="{49A06A61-F224-4B6D-88E9-5DDD4FF7907F}" dt="2025-07-25T11:38:15.105" v="593"/>
          <ac:inkMkLst>
            <pc:docMk/>
            <pc:sldMk cId="0" sldId="257"/>
            <ac:inkMk id="20" creationId="{06DD282A-5A2A-3CE4-4078-B5B2B78C31E4}"/>
          </ac:inkMkLst>
        </pc:inkChg>
        <pc:inkChg chg="add del mod">
          <ac:chgData name="Suraj Arya" userId="116808dbeaa341df" providerId="LiveId" clId="{49A06A61-F224-4B6D-88E9-5DDD4FF7907F}" dt="2025-07-24T17:57:07.258" v="253"/>
          <ac:inkMkLst>
            <pc:docMk/>
            <pc:sldMk cId="0" sldId="257"/>
            <ac:inkMk id="20" creationId="{AA8AAA61-FE46-4453-5F55-5E9441FA064A}"/>
          </ac:inkMkLst>
        </pc:inkChg>
        <pc:inkChg chg="add del mod">
          <ac:chgData name="Suraj Arya" userId="116808dbeaa341df" providerId="LiveId" clId="{49A06A61-F224-4B6D-88E9-5DDD4FF7907F}" dt="2025-07-24T17:57:06.032" v="251"/>
          <ac:inkMkLst>
            <pc:docMk/>
            <pc:sldMk cId="0" sldId="257"/>
            <ac:inkMk id="21" creationId="{0B951C57-491B-308F-7C1E-7E91655780ED}"/>
          </ac:inkMkLst>
        </pc:inkChg>
        <pc:inkChg chg="add mod">
          <ac:chgData name="Suraj Arya" userId="116808dbeaa341df" providerId="LiveId" clId="{49A06A61-F224-4B6D-88E9-5DDD4FF7907F}" dt="2025-07-25T11:38:15.105" v="593"/>
          <ac:inkMkLst>
            <pc:docMk/>
            <pc:sldMk cId="0" sldId="257"/>
            <ac:inkMk id="21" creationId="{A1C5E132-504C-FFD1-501C-595F20FC5050}"/>
          </ac:inkMkLst>
        </pc:inkChg>
        <pc:inkChg chg="add del mod">
          <ac:chgData name="Suraj Arya" userId="116808dbeaa341df" providerId="LiveId" clId="{49A06A61-F224-4B6D-88E9-5DDD4FF7907F}" dt="2025-07-24T17:57:07.242" v="252"/>
          <ac:inkMkLst>
            <pc:docMk/>
            <pc:sldMk cId="0" sldId="257"/>
            <ac:inkMk id="22" creationId="{92397BB1-AF92-5805-EC4E-36FF4834F5C6}"/>
          </ac:inkMkLst>
        </pc:inkChg>
        <pc:inkChg chg="add">
          <ac:chgData name="Suraj Arya" userId="116808dbeaa341df" providerId="LiveId" clId="{49A06A61-F224-4B6D-88E9-5DDD4FF7907F}" dt="2025-07-25T11:38:19.898" v="594" actId="9405"/>
          <ac:inkMkLst>
            <pc:docMk/>
            <pc:sldMk cId="0" sldId="257"/>
            <ac:inkMk id="23" creationId="{DB7386AA-8464-EA26-24E4-BAD2936806F7}"/>
          </ac:inkMkLst>
        </pc:inkChg>
        <pc:inkChg chg="add del">
          <ac:chgData name="Suraj Arya" userId="116808dbeaa341df" providerId="LiveId" clId="{49A06A61-F224-4B6D-88E9-5DDD4FF7907F}" dt="2025-07-25T11:38:22.562" v="596"/>
          <ac:inkMkLst>
            <pc:docMk/>
            <pc:sldMk cId="0" sldId="257"/>
            <ac:inkMk id="24" creationId="{41916C3F-F7EC-F01E-1FF3-46DF0427E076}"/>
          </ac:inkMkLst>
        </pc:inkChg>
        <pc:inkChg chg="add">
          <ac:chgData name="Suraj Arya" userId="116808dbeaa341df" providerId="LiveId" clId="{49A06A61-F224-4B6D-88E9-5DDD4FF7907F}" dt="2025-07-25T11:38:22.562" v="596"/>
          <ac:inkMkLst>
            <pc:docMk/>
            <pc:sldMk cId="0" sldId="257"/>
            <ac:inkMk id="25" creationId="{1DE65202-2D30-E24F-8F3A-FEBC23C80504}"/>
          </ac:inkMkLst>
        </pc:inkChg>
        <pc:inkChg chg="add">
          <ac:chgData name="Suraj Arya" userId="116808dbeaa341df" providerId="LiveId" clId="{49A06A61-F224-4B6D-88E9-5DDD4FF7907F}" dt="2025-07-25T11:38:24.029" v="597" actId="9405"/>
          <ac:inkMkLst>
            <pc:docMk/>
            <pc:sldMk cId="0" sldId="257"/>
            <ac:inkMk id="26" creationId="{F7621588-192C-A447-390D-CD31509B6D5F}"/>
          </ac:inkMkLst>
        </pc:inkChg>
        <pc:inkChg chg="add mod">
          <ac:chgData name="Suraj Arya" userId="116808dbeaa341df" providerId="LiveId" clId="{49A06A61-F224-4B6D-88E9-5DDD4FF7907F}" dt="2025-07-25T11:38:30.585" v="601"/>
          <ac:inkMkLst>
            <pc:docMk/>
            <pc:sldMk cId="0" sldId="257"/>
            <ac:inkMk id="27" creationId="{64EABCD9-19FF-BB62-F4D8-C1FFF86C3BA7}"/>
          </ac:inkMkLst>
        </pc:inkChg>
        <pc:inkChg chg="add mod">
          <ac:chgData name="Suraj Arya" userId="116808dbeaa341df" providerId="LiveId" clId="{49A06A61-F224-4B6D-88E9-5DDD4FF7907F}" dt="2025-07-25T11:38:30.585" v="601"/>
          <ac:inkMkLst>
            <pc:docMk/>
            <pc:sldMk cId="0" sldId="257"/>
            <ac:inkMk id="28" creationId="{6A189785-4A5E-98AA-504D-347C87FBA793}"/>
          </ac:inkMkLst>
        </pc:inkChg>
        <pc:inkChg chg="add mod">
          <ac:chgData name="Suraj Arya" userId="116808dbeaa341df" providerId="LiveId" clId="{49A06A61-F224-4B6D-88E9-5DDD4FF7907F}" dt="2025-07-25T11:38:30.585" v="601"/>
          <ac:inkMkLst>
            <pc:docMk/>
            <pc:sldMk cId="0" sldId="257"/>
            <ac:inkMk id="29" creationId="{F1CFB6E3-06D0-F5EA-4EB7-B10F1B018A35}"/>
          </ac:inkMkLst>
        </pc:inkChg>
        <pc:inkChg chg="add mod">
          <ac:chgData name="Suraj Arya" userId="116808dbeaa341df" providerId="LiveId" clId="{49A06A61-F224-4B6D-88E9-5DDD4FF7907F}" dt="2025-07-25T11:38:37.311" v="606"/>
          <ac:inkMkLst>
            <pc:docMk/>
            <pc:sldMk cId="0" sldId="257"/>
            <ac:inkMk id="31" creationId="{E9B18D00-9656-19AC-9523-0528705AF8B0}"/>
          </ac:inkMkLst>
        </pc:inkChg>
        <pc:inkChg chg="add mod">
          <ac:chgData name="Suraj Arya" userId="116808dbeaa341df" providerId="LiveId" clId="{49A06A61-F224-4B6D-88E9-5DDD4FF7907F}" dt="2025-07-25T11:38:37.311" v="606"/>
          <ac:inkMkLst>
            <pc:docMk/>
            <pc:sldMk cId="0" sldId="257"/>
            <ac:inkMk id="32" creationId="{CF04DD21-4670-CF9D-3531-3EFEF89BBBCB}"/>
          </ac:inkMkLst>
        </pc:inkChg>
        <pc:inkChg chg="add mod">
          <ac:chgData name="Suraj Arya" userId="116808dbeaa341df" providerId="LiveId" clId="{49A06A61-F224-4B6D-88E9-5DDD4FF7907F}" dt="2025-07-25T11:38:37.311" v="606"/>
          <ac:inkMkLst>
            <pc:docMk/>
            <pc:sldMk cId="0" sldId="257"/>
            <ac:inkMk id="33" creationId="{207C6CAC-141F-C053-09DE-3BB34E806D9B}"/>
          </ac:inkMkLst>
        </pc:inkChg>
        <pc:inkChg chg="add mod">
          <ac:chgData name="Suraj Arya" userId="116808dbeaa341df" providerId="LiveId" clId="{49A06A61-F224-4B6D-88E9-5DDD4FF7907F}" dt="2025-07-25T11:38:37.311" v="606"/>
          <ac:inkMkLst>
            <pc:docMk/>
            <pc:sldMk cId="0" sldId="257"/>
            <ac:inkMk id="34" creationId="{5C683D87-2EFD-FF80-923D-F0247F344BEC}"/>
          </ac:inkMkLst>
        </pc:inkChg>
      </pc:sldChg>
      <pc:sldChg chg="addSp delSp modSp mod">
        <pc:chgData name="Suraj Arya" userId="116808dbeaa341df" providerId="LiveId" clId="{49A06A61-F224-4B6D-88E9-5DDD4FF7907F}" dt="2025-07-25T11:39:16.854" v="635"/>
        <pc:sldMkLst>
          <pc:docMk/>
          <pc:sldMk cId="0" sldId="258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8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11:37:03.396" v="509"/>
          <ac:grpSpMkLst>
            <pc:docMk/>
            <pc:sldMk cId="0" sldId="258"/>
            <ac:grpSpMk id="6" creationId="{16BE56DF-3026-822F-ACF0-1673138DD49F}"/>
          </ac:grpSpMkLst>
        </pc:grpChg>
        <pc:grpChg chg="del mod">
          <ac:chgData name="Suraj Arya" userId="116808dbeaa341df" providerId="LiveId" clId="{49A06A61-F224-4B6D-88E9-5DDD4FF7907F}" dt="2025-07-25T11:37:03.396" v="508"/>
          <ac:grpSpMkLst>
            <pc:docMk/>
            <pc:sldMk cId="0" sldId="258"/>
            <ac:grpSpMk id="9" creationId="{F846805B-E18B-35B5-F205-9EA5FFBCA157}"/>
          </ac:grpSpMkLst>
        </pc:grpChg>
        <pc:grpChg chg="del mod">
          <ac:chgData name="Suraj Arya" userId="116808dbeaa341df" providerId="LiveId" clId="{49A06A61-F224-4B6D-88E9-5DDD4FF7907F}" dt="2025-07-24T03:30:47.893" v="63"/>
          <ac:grpSpMkLst>
            <pc:docMk/>
            <pc:sldMk cId="0" sldId="258"/>
            <ac:grpSpMk id="11" creationId="{78C75EF9-79E0-7D16-1E9C-31D6ACC58968}"/>
          </ac:grpSpMkLst>
        </pc:grpChg>
        <pc:grpChg chg="del mod">
          <ac:chgData name="Suraj Arya" userId="116808dbeaa341df" providerId="LiveId" clId="{49A06A61-F224-4B6D-88E9-5DDD4FF7907F}" dt="2025-07-24T03:30:52.536" v="65"/>
          <ac:grpSpMkLst>
            <pc:docMk/>
            <pc:sldMk cId="0" sldId="258"/>
            <ac:grpSpMk id="13" creationId="{D275751D-EE0E-2DA2-6AE4-7B861B3246BB}"/>
          </ac:grpSpMkLst>
        </pc:grpChg>
        <pc:grpChg chg="del mod">
          <ac:chgData name="Suraj Arya" userId="116808dbeaa341df" providerId="LiveId" clId="{49A06A61-F224-4B6D-88E9-5DDD4FF7907F}" dt="2025-07-25T01:50:11.590" v="406"/>
          <ac:grpSpMkLst>
            <pc:docMk/>
            <pc:sldMk cId="0" sldId="258"/>
            <ac:grpSpMk id="14" creationId="{530109E6-0C34-ADF9-F223-BEC269892EDE}"/>
          </ac:grpSpMkLst>
        </pc:grpChg>
        <pc:grpChg chg="del mod">
          <ac:chgData name="Suraj Arya" userId="116808dbeaa341df" providerId="LiveId" clId="{49A06A61-F224-4B6D-88E9-5DDD4FF7907F}" dt="2025-07-24T17:57:10.773" v="262"/>
          <ac:grpSpMkLst>
            <pc:docMk/>
            <pc:sldMk cId="0" sldId="258"/>
            <ac:grpSpMk id="15" creationId="{8CF1BD2F-A238-F73F-2B82-A16D4DA344E7}"/>
          </ac:grpSpMkLst>
        </pc:grpChg>
        <pc:grpChg chg="del mod">
          <ac:chgData name="Suraj Arya" userId="116808dbeaa341df" providerId="LiveId" clId="{49A06A61-F224-4B6D-88E9-5DDD4FF7907F}" dt="2025-07-25T01:50:20.113" v="409"/>
          <ac:grpSpMkLst>
            <pc:docMk/>
            <pc:sldMk cId="0" sldId="258"/>
            <ac:grpSpMk id="20" creationId="{6E2FEC3B-C577-0AC9-5F26-4FE33AE6A8FC}"/>
          </ac:grpSpMkLst>
        </pc:grpChg>
        <pc:grpChg chg="del mod">
          <ac:chgData name="Suraj Arya" userId="116808dbeaa341df" providerId="LiveId" clId="{49A06A61-F224-4B6D-88E9-5DDD4FF7907F}" dt="2025-07-25T11:37:05.630" v="519"/>
          <ac:grpSpMkLst>
            <pc:docMk/>
            <pc:sldMk cId="0" sldId="258"/>
            <ac:grpSpMk id="23" creationId="{5954AFE1-A8EF-50E6-B811-1DA1FAAA98A3}"/>
          </ac:grpSpMkLst>
        </pc:grpChg>
        <pc:grpChg chg="del mod">
          <ac:chgData name="Suraj Arya" userId="116808dbeaa341df" providerId="LiveId" clId="{49A06A61-F224-4B6D-88E9-5DDD4FF7907F}" dt="2025-07-25T11:38:54.066" v="615"/>
          <ac:grpSpMkLst>
            <pc:docMk/>
            <pc:sldMk cId="0" sldId="258"/>
            <ac:grpSpMk id="25" creationId="{C2E9783B-8623-3C32-361B-EB91BAFFD8BA}"/>
          </ac:grpSpMkLst>
        </pc:grpChg>
        <pc:grpChg chg="del mod">
          <ac:chgData name="Suraj Arya" userId="116808dbeaa341df" providerId="LiveId" clId="{49A06A61-F224-4B6D-88E9-5DDD4FF7907F}" dt="2025-07-25T11:39:00.249" v="625"/>
          <ac:grpSpMkLst>
            <pc:docMk/>
            <pc:sldMk cId="0" sldId="258"/>
            <ac:grpSpMk id="31" creationId="{4411A8C7-3720-6BA9-8163-53747B05A80C}"/>
          </ac:grpSpMkLst>
        </pc:grpChg>
        <pc:grpChg chg="del mod">
          <ac:chgData name="Suraj Arya" userId="116808dbeaa341df" providerId="LiveId" clId="{49A06A61-F224-4B6D-88E9-5DDD4FF7907F}" dt="2025-07-25T11:39:03.574" v="627"/>
          <ac:grpSpMkLst>
            <pc:docMk/>
            <pc:sldMk cId="0" sldId="258"/>
            <ac:grpSpMk id="41" creationId="{3E9C883D-1A0A-5301-D48F-5BCE907472BA}"/>
          </ac:grpSpMkLst>
        </pc:grpChg>
        <pc:grpChg chg="del mod">
          <ac:chgData name="Suraj Arya" userId="116808dbeaa341df" providerId="LiveId" clId="{49A06A61-F224-4B6D-88E9-5DDD4FF7907F}" dt="2025-07-25T11:39:04.520" v="629"/>
          <ac:grpSpMkLst>
            <pc:docMk/>
            <pc:sldMk cId="0" sldId="258"/>
            <ac:grpSpMk id="43" creationId="{B2A8468A-2826-1F89-2F90-DF6E1D3D9940}"/>
          </ac:grpSpMkLst>
        </pc:grpChg>
        <pc:grpChg chg="del mod">
          <ac:chgData name="Suraj Arya" userId="116808dbeaa341df" providerId="LiveId" clId="{49A06A61-F224-4B6D-88E9-5DDD4FF7907F}" dt="2025-07-25T11:39:16.854" v="635"/>
          <ac:grpSpMkLst>
            <pc:docMk/>
            <pc:sldMk cId="0" sldId="258"/>
            <ac:grpSpMk id="45" creationId="{C889F0DD-8E4E-A5D2-9683-57E033C23E47}"/>
          </ac:grpSpMkLst>
        </pc:grpChg>
        <pc:grpChg chg="mod">
          <ac:chgData name="Suraj Arya" userId="116808dbeaa341df" providerId="LiveId" clId="{49A06A61-F224-4B6D-88E9-5DDD4FF7907F}" dt="2025-07-25T11:39:09.204" v="632"/>
          <ac:grpSpMkLst>
            <pc:docMk/>
            <pc:sldMk cId="0" sldId="258"/>
            <ac:grpSpMk id="48" creationId="{C299E1DD-410A-E68E-F8C7-01D7F63C92D9}"/>
          </ac:grpSpMkLst>
        </pc:grpChg>
        <pc:grpChg chg="mod">
          <ac:chgData name="Suraj Arya" userId="116808dbeaa341df" providerId="LiveId" clId="{49A06A61-F224-4B6D-88E9-5DDD4FF7907F}" dt="2025-07-25T11:39:16.854" v="635"/>
          <ac:grpSpMkLst>
            <pc:docMk/>
            <pc:sldMk cId="0" sldId="258"/>
            <ac:grpSpMk id="51" creationId="{34C7A358-DA43-7E91-88EC-826FFAA41AE0}"/>
          </ac:grpSpMkLst>
        </pc:grpChg>
        <pc:picChg chg="add mod">
          <ac:chgData name="Suraj Arya" userId="116808dbeaa341df" providerId="LiveId" clId="{49A06A61-F224-4B6D-88E9-5DDD4FF7907F}" dt="2025-07-24T17:57:57.384" v="360"/>
          <ac:picMkLst>
            <pc:docMk/>
            <pc:sldMk cId="0" sldId="258"/>
            <ac:picMk id="11" creationId="{98AD74D9-B681-1D41-365E-17BEE199BDDC}"/>
          </ac:picMkLst>
        </pc:picChg>
        <pc:picChg chg="add mod">
          <ac:chgData name="Suraj Arya" userId="116808dbeaa341df" providerId="LiveId" clId="{49A06A61-F224-4B6D-88E9-5DDD4FF7907F}" dt="2025-07-24T17:58:12.196" v="365"/>
          <ac:picMkLst>
            <pc:docMk/>
            <pc:sldMk cId="0" sldId="258"/>
            <ac:picMk id="13" creationId="{5152AC0E-8822-38D1-FDA8-C06311BD62E7}"/>
          </ac:picMkLst>
        </pc:picChg>
        <pc:picChg chg="add mod">
          <ac:chgData name="Suraj Arya" userId="116808dbeaa341df" providerId="LiveId" clId="{49A06A61-F224-4B6D-88E9-5DDD4FF7907F}" dt="2025-07-24T17:58:13.120" v="366"/>
          <ac:picMkLst>
            <pc:docMk/>
            <pc:sldMk cId="0" sldId="258"/>
            <ac:picMk id="17" creationId="{DE3808EA-FE81-50A4-C462-9A0945F90E0E}"/>
          </ac:picMkLst>
        </pc:picChg>
        <pc:inkChg chg="add del mod">
          <ac:chgData name="Suraj Arya" userId="116808dbeaa341df" providerId="LiveId" clId="{49A06A61-F224-4B6D-88E9-5DDD4FF7907F}" dt="2025-07-24T17:57:10.773" v="258"/>
          <ac:inkMkLst>
            <pc:docMk/>
            <pc:sldMk cId="0" sldId="258"/>
            <ac:inkMk id="4" creationId="{7717C2E4-6395-9592-FE63-D5F2B88EF9F1}"/>
          </ac:inkMkLst>
        </pc:inkChg>
        <pc:inkChg chg="add del mod">
          <ac:chgData name="Suraj Arya" userId="116808dbeaa341df" providerId="LiveId" clId="{49A06A61-F224-4B6D-88E9-5DDD4FF7907F}" dt="2025-07-25T11:37:04.082" v="510"/>
          <ac:inkMkLst>
            <pc:docMk/>
            <pc:sldMk cId="0" sldId="258"/>
            <ac:inkMk id="4" creationId="{C39C5132-F0F2-97F7-A50B-5264DA6E9BEC}"/>
          </ac:inkMkLst>
        </pc:inkChg>
        <pc:inkChg chg="add del mod">
          <ac:chgData name="Suraj Arya" userId="116808dbeaa341df" providerId="LiveId" clId="{49A06A61-F224-4B6D-88E9-5DDD4FF7907F}" dt="2025-07-24T17:57:10.773" v="263"/>
          <ac:inkMkLst>
            <pc:docMk/>
            <pc:sldMk cId="0" sldId="258"/>
            <ac:inkMk id="5" creationId="{8BF51825-DBD1-A1F9-9E32-2F1540C4D890}"/>
          </ac:inkMkLst>
        </pc:inkChg>
        <pc:inkChg chg="add del mod">
          <ac:chgData name="Suraj Arya" userId="116808dbeaa341df" providerId="LiveId" clId="{49A06A61-F224-4B6D-88E9-5DDD4FF7907F}" dt="2025-07-25T11:37:03.396" v="509"/>
          <ac:inkMkLst>
            <pc:docMk/>
            <pc:sldMk cId="0" sldId="258"/>
            <ac:inkMk id="5" creationId="{982EE1E0-7EF0-7901-C38C-A28F69998EAB}"/>
          </ac:inkMkLst>
        </pc:inkChg>
        <pc:inkChg chg="add del mod">
          <ac:chgData name="Suraj Arya" userId="116808dbeaa341df" providerId="LiveId" clId="{49A06A61-F224-4B6D-88E9-5DDD4FF7907F}" dt="2025-07-24T17:57:10.771" v="254"/>
          <ac:inkMkLst>
            <pc:docMk/>
            <pc:sldMk cId="0" sldId="258"/>
            <ac:inkMk id="6" creationId="{B24F9EF7-0BF8-F61B-5E4F-667F20F2DD68}"/>
          </ac:inkMkLst>
        </pc:inkChg>
        <pc:inkChg chg="add del mod">
          <ac:chgData name="Suraj Arya" userId="116808dbeaa341df" providerId="LiveId" clId="{49A06A61-F224-4B6D-88E9-5DDD4FF7907F}" dt="2025-07-24T17:57:10.773" v="261"/>
          <ac:inkMkLst>
            <pc:docMk/>
            <pc:sldMk cId="0" sldId="258"/>
            <ac:inkMk id="7" creationId="{3F51A374-EBC7-CDBB-2199-7C7039F3894B}"/>
          </ac:inkMkLst>
        </pc:inkChg>
        <pc:inkChg chg="add del mod">
          <ac:chgData name="Suraj Arya" userId="116808dbeaa341df" providerId="LiveId" clId="{49A06A61-F224-4B6D-88E9-5DDD4FF7907F}" dt="2025-07-25T11:37:04.464" v="511"/>
          <ac:inkMkLst>
            <pc:docMk/>
            <pc:sldMk cId="0" sldId="258"/>
            <ac:inkMk id="7" creationId="{843C56BA-9225-695D-7CF2-CDDDFCDBDC0C}"/>
          </ac:inkMkLst>
        </pc:inkChg>
        <pc:inkChg chg="add del mod">
          <ac:chgData name="Suraj Arya" userId="116808dbeaa341df" providerId="LiveId" clId="{49A06A61-F224-4B6D-88E9-5DDD4FF7907F}" dt="2025-07-25T11:37:03.396" v="508"/>
          <ac:inkMkLst>
            <pc:docMk/>
            <pc:sldMk cId="0" sldId="258"/>
            <ac:inkMk id="8" creationId="{441B86BB-0895-0526-1D02-0E237FB6BE87}"/>
          </ac:inkMkLst>
        </pc:inkChg>
        <pc:inkChg chg="add del mod">
          <ac:chgData name="Suraj Arya" userId="116808dbeaa341df" providerId="LiveId" clId="{49A06A61-F224-4B6D-88E9-5DDD4FF7907F}" dt="2025-07-24T17:57:10.773" v="262"/>
          <ac:inkMkLst>
            <pc:docMk/>
            <pc:sldMk cId="0" sldId="258"/>
            <ac:inkMk id="8" creationId="{D2D7ED39-5C71-7CDF-86A4-B60BBE6E64BE}"/>
          </ac:inkMkLst>
        </pc:inkChg>
        <pc:inkChg chg="add del mod">
          <ac:chgData name="Suraj Arya" userId="116808dbeaa341df" providerId="LiveId" clId="{49A06A61-F224-4B6D-88E9-5DDD4FF7907F}" dt="2025-07-24T17:57:10.773" v="256"/>
          <ac:inkMkLst>
            <pc:docMk/>
            <pc:sldMk cId="0" sldId="258"/>
            <ac:inkMk id="9" creationId="{B17226E2-4B75-EDC6-CA9F-EBE955FC5D72}"/>
          </ac:inkMkLst>
        </pc:inkChg>
        <pc:inkChg chg="add del mod">
          <ac:chgData name="Suraj Arya" userId="116808dbeaa341df" providerId="LiveId" clId="{49A06A61-F224-4B6D-88E9-5DDD4FF7907F}" dt="2025-07-25T11:37:04.848" v="512"/>
          <ac:inkMkLst>
            <pc:docMk/>
            <pc:sldMk cId="0" sldId="258"/>
            <ac:inkMk id="10" creationId="{2E42487B-699E-9F13-92B8-9948873F0E6D}"/>
          </ac:inkMkLst>
        </pc:inkChg>
        <pc:inkChg chg="add del mod">
          <ac:chgData name="Suraj Arya" userId="116808dbeaa341df" providerId="LiveId" clId="{49A06A61-F224-4B6D-88E9-5DDD4FF7907F}" dt="2025-07-24T17:57:10.773" v="259"/>
          <ac:inkMkLst>
            <pc:docMk/>
            <pc:sldMk cId="0" sldId="258"/>
            <ac:inkMk id="10" creationId="{81195581-16A2-5D1E-658B-0AD66895023E}"/>
          </ac:inkMkLst>
        </pc:inkChg>
        <pc:inkChg chg="add del mod">
          <ac:chgData name="Suraj Arya" userId="116808dbeaa341df" providerId="LiveId" clId="{49A06A61-F224-4B6D-88E9-5DDD4FF7907F}" dt="2025-07-24T17:57:10.773" v="255"/>
          <ac:inkMkLst>
            <pc:docMk/>
            <pc:sldMk cId="0" sldId="258"/>
            <ac:inkMk id="12" creationId="{8365C2C7-2F9E-4595-82ED-AD3CD41A8D36}"/>
          </ac:inkMkLst>
        </pc:inkChg>
        <pc:inkChg chg="add del mod">
          <ac:chgData name="Suraj Arya" userId="116808dbeaa341df" providerId="LiveId" clId="{49A06A61-F224-4B6D-88E9-5DDD4FF7907F}" dt="2025-07-25T11:37:05.630" v="519"/>
          <ac:inkMkLst>
            <pc:docMk/>
            <pc:sldMk cId="0" sldId="258"/>
            <ac:inkMk id="12" creationId="{DDE3A9ED-14A4-B1CF-5190-37AABFF0AA45}"/>
          </ac:inkMkLst>
        </pc:inkChg>
        <pc:inkChg chg="add del mod">
          <ac:chgData name="Suraj Arya" userId="116808dbeaa341df" providerId="LiveId" clId="{49A06A61-F224-4B6D-88E9-5DDD4FF7907F}" dt="2025-07-24T17:57:10.773" v="257"/>
          <ac:inkMkLst>
            <pc:docMk/>
            <pc:sldMk cId="0" sldId="258"/>
            <ac:inkMk id="14" creationId="{A8D2640D-F7D0-7162-4A36-AC5AB03EC67D}"/>
          </ac:inkMkLst>
        </pc:inkChg>
        <pc:inkChg chg="add del">
          <ac:chgData name="Suraj Arya" userId="116808dbeaa341df" providerId="LiveId" clId="{49A06A61-F224-4B6D-88E9-5DDD4FF7907F}" dt="2025-07-25T11:37:03.396" v="507"/>
          <ac:inkMkLst>
            <pc:docMk/>
            <pc:sldMk cId="0" sldId="258"/>
            <ac:inkMk id="14" creationId="{B9E8FFFC-3E8C-60DF-561B-31AD2FA52208}"/>
          </ac:inkMkLst>
        </pc:inkChg>
        <pc:inkChg chg="add del">
          <ac:chgData name="Suraj Arya" userId="116808dbeaa341df" providerId="LiveId" clId="{49A06A61-F224-4B6D-88E9-5DDD4FF7907F}" dt="2025-07-25T11:37:05.375" v="518"/>
          <ac:inkMkLst>
            <pc:docMk/>
            <pc:sldMk cId="0" sldId="258"/>
            <ac:inkMk id="15" creationId="{57DA9C50-56F6-8B1E-7C6F-5A93A5D817D4}"/>
          </ac:inkMkLst>
        </pc:inkChg>
        <pc:inkChg chg="add del mod">
          <ac:chgData name="Suraj Arya" userId="116808dbeaa341df" providerId="LiveId" clId="{49A06A61-F224-4B6D-88E9-5DDD4FF7907F}" dt="2025-07-25T11:37:05.375" v="513"/>
          <ac:inkMkLst>
            <pc:docMk/>
            <pc:sldMk cId="0" sldId="258"/>
            <ac:inkMk id="16" creationId="{24CA4F17-9476-8110-5C8D-D781EEADC129}"/>
          </ac:inkMkLst>
        </pc:inkChg>
        <pc:inkChg chg="add del">
          <ac:chgData name="Suraj Arya" userId="116808dbeaa341df" providerId="LiveId" clId="{49A06A61-F224-4B6D-88E9-5DDD4FF7907F}" dt="2025-07-24T17:57:10.773" v="260"/>
          <ac:inkMkLst>
            <pc:docMk/>
            <pc:sldMk cId="0" sldId="258"/>
            <ac:inkMk id="16" creationId="{E7C4C69F-79F5-5EAA-DE0C-65AF330EDF73}"/>
          </ac:inkMkLst>
        </pc:inkChg>
        <pc:inkChg chg="add del mod">
          <ac:chgData name="Suraj Arya" userId="116808dbeaa341df" providerId="LiveId" clId="{49A06A61-F224-4B6D-88E9-5DDD4FF7907F}" dt="2025-07-25T11:37:05.375" v="516"/>
          <ac:inkMkLst>
            <pc:docMk/>
            <pc:sldMk cId="0" sldId="258"/>
            <ac:inkMk id="17" creationId="{1B853AD9-6FE5-BB1D-DB8A-E4FBBD6CD467}"/>
          </ac:inkMkLst>
        </pc:inkChg>
        <pc:inkChg chg="add del mod">
          <ac:chgData name="Suraj Arya" userId="116808dbeaa341df" providerId="LiveId" clId="{49A06A61-F224-4B6D-88E9-5DDD4FF7907F}" dt="2025-07-25T11:37:05.375" v="517"/>
          <ac:inkMkLst>
            <pc:docMk/>
            <pc:sldMk cId="0" sldId="258"/>
            <ac:inkMk id="18" creationId="{A7FA7C3E-D66B-AD50-DD8F-680E94AF1B04}"/>
          </ac:inkMkLst>
        </pc:inkChg>
        <pc:inkChg chg="add del mod">
          <ac:chgData name="Suraj Arya" userId="116808dbeaa341df" providerId="LiveId" clId="{49A06A61-F224-4B6D-88E9-5DDD4FF7907F}" dt="2025-07-25T11:37:05.375" v="514"/>
          <ac:inkMkLst>
            <pc:docMk/>
            <pc:sldMk cId="0" sldId="258"/>
            <ac:inkMk id="19" creationId="{4FE9DD7A-4BE5-C265-BDB6-DD0B795FE158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20" creationId="{229004D0-A4E6-4D17-A28B-21C6607D3D11}"/>
          </ac:inkMkLst>
        </pc:inkChg>
        <pc:inkChg chg="add del mod">
          <ac:chgData name="Suraj Arya" userId="116808dbeaa341df" providerId="LiveId" clId="{49A06A61-F224-4B6D-88E9-5DDD4FF7907F}" dt="2025-07-25T11:37:06.172" v="520"/>
          <ac:inkMkLst>
            <pc:docMk/>
            <pc:sldMk cId="0" sldId="258"/>
            <ac:inkMk id="21" creationId="{F73CFB41-7742-4DAB-1C17-57C114E9D991}"/>
          </ac:inkMkLst>
        </pc:inkChg>
        <pc:inkChg chg="add del mod">
          <ac:chgData name="Suraj Arya" userId="116808dbeaa341df" providerId="LiveId" clId="{49A06A61-F224-4B6D-88E9-5DDD4FF7907F}" dt="2025-07-25T11:37:05.375" v="515"/>
          <ac:inkMkLst>
            <pc:docMk/>
            <pc:sldMk cId="0" sldId="258"/>
            <ac:inkMk id="22" creationId="{73D9BF30-80E4-4F6C-5A7F-DF5CC980A3F8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24" creationId="{3A7D76D6-C2EF-9F20-9369-6F9B8F66378B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26" creationId="{562D85B7-BFE5-0B4E-D9CF-A9625EEEF7D5}"/>
          </ac:inkMkLst>
        </pc:inkChg>
        <pc:inkChg chg="add mod">
          <ac:chgData name="Suraj Arya" userId="116808dbeaa341df" providerId="LiveId" clId="{49A06A61-F224-4B6D-88E9-5DDD4FF7907F}" dt="2025-07-25T11:38:54.066" v="615"/>
          <ac:inkMkLst>
            <pc:docMk/>
            <pc:sldMk cId="0" sldId="258"/>
            <ac:inkMk id="27" creationId="{00E12276-D4A1-B82E-44EE-C1ABE603594A}"/>
          </ac:inkMkLst>
        </pc:inkChg>
        <pc:inkChg chg="add mod">
          <ac:chgData name="Suraj Arya" userId="116808dbeaa341df" providerId="LiveId" clId="{49A06A61-F224-4B6D-88E9-5DDD4FF7907F}" dt="2025-07-25T11:39:04.520" v="629"/>
          <ac:inkMkLst>
            <pc:docMk/>
            <pc:sldMk cId="0" sldId="258"/>
            <ac:inkMk id="28" creationId="{053499FD-39D7-DF64-2174-30F346FD14A8}"/>
          </ac:inkMkLst>
        </pc:inkChg>
        <pc:inkChg chg="add mod">
          <ac:chgData name="Suraj Arya" userId="116808dbeaa341df" providerId="LiveId" clId="{49A06A61-F224-4B6D-88E9-5DDD4FF7907F}" dt="2025-07-25T11:38:54.066" v="615"/>
          <ac:inkMkLst>
            <pc:docMk/>
            <pc:sldMk cId="0" sldId="258"/>
            <ac:inkMk id="29" creationId="{ABB6E4F3-0294-44CD-B583-E8D7741BFB87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30" creationId="{91E937C1-1930-4C50-AD28-3622E7C2B833}"/>
          </ac:inkMkLst>
        </pc:inkChg>
        <pc:inkChg chg="add">
          <ac:chgData name="Suraj Arya" userId="116808dbeaa341df" providerId="LiveId" clId="{49A06A61-F224-4B6D-88E9-5DDD4FF7907F}" dt="2025-07-25T11:38:55.121" v="616" actId="9405"/>
          <ac:inkMkLst>
            <pc:docMk/>
            <pc:sldMk cId="0" sldId="258"/>
            <ac:inkMk id="32" creationId="{C5E82FF9-1473-9A0E-CE1D-CDD3374E9E19}"/>
          </ac:inkMkLst>
        </pc:inkChg>
        <pc:inkChg chg="add">
          <ac:chgData name="Suraj Arya" userId="116808dbeaa341df" providerId="LiveId" clId="{49A06A61-F224-4B6D-88E9-5DDD4FF7907F}" dt="2025-07-25T11:38:55.854" v="617" actId="9405"/>
          <ac:inkMkLst>
            <pc:docMk/>
            <pc:sldMk cId="0" sldId="258"/>
            <ac:inkMk id="33" creationId="{DB2A1229-1DAE-BA70-8629-7C9C4B1C6E73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34" creationId="{E9343CBE-2748-A5B5-2A70-498D5B58BDE3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35" creationId="{976F9359-94F6-7FF1-8BE6-40F94D35C792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36" creationId="{704C6E12-B6B3-D061-AD89-3697236FA0B8}"/>
          </ac:inkMkLst>
        </pc:inkChg>
        <pc:inkChg chg="add">
          <ac:chgData name="Suraj Arya" userId="116808dbeaa341df" providerId="LiveId" clId="{49A06A61-F224-4B6D-88E9-5DDD4FF7907F}" dt="2025-07-25T11:38:58.118" v="621" actId="9405"/>
          <ac:inkMkLst>
            <pc:docMk/>
            <pc:sldMk cId="0" sldId="258"/>
            <ac:inkMk id="37" creationId="{4698A56B-8C8A-82D5-C2B0-76E13AC5C853}"/>
          </ac:inkMkLst>
        </pc:inkChg>
        <pc:inkChg chg="add">
          <ac:chgData name="Suraj Arya" userId="116808dbeaa341df" providerId="LiveId" clId="{49A06A61-F224-4B6D-88E9-5DDD4FF7907F}" dt="2025-07-25T11:38:58.294" v="622" actId="9405"/>
          <ac:inkMkLst>
            <pc:docMk/>
            <pc:sldMk cId="0" sldId="258"/>
            <ac:inkMk id="38" creationId="{861F02CF-E51E-177D-2452-51668E82D8F3}"/>
          </ac:inkMkLst>
        </pc:inkChg>
        <pc:inkChg chg="add">
          <ac:chgData name="Suraj Arya" userId="116808dbeaa341df" providerId="LiveId" clId="{49A06A61-F224-4B6D-88E9-5DDD4FF7907F}" dt="2025-07-25T11:38:58.932" v="623" actId="9405"/>
          <ac:inkMkLst>
            <pc:docMk/>
            <pc:sldMk cId="0" sldId="258"/>
            <ac:inkMk id="39" creationId="{CEA5E84F-CD34-E850-EED8-7F2B92E1ACB8}"/>
          </ac:inkMkLst>
        </pc:inkChg>
        <pc:inkChg chg="add">
          <ac:chgData name="Suraj Arya" userId="116808dbeaa341df" providerId="LiveId" clId="{49A06A61-F224-4B6D-88E9-5DDD4FF7907F}" dt="2025-07-25T11:38:59.301" v="624" actId="9405"/>
          <ac:inkMkLst>
            <pc:docMk/>
            <pc:sldMk cId="0" sldId="258"/>
            <ac:inkMk id="40" creationId="{2F588A07-987C-EF95-6778-BCA26D6A0DD1}"/>
          </ac:inkMkLst>
        </pc:inkChg>
        <pc:inkChg chg="add">
          <ac:chgData name="Suraj Arya" userId="116808dbeaa341df" providerId="LiveId" clId="{49A06A61-F224-4B6D-88E9-5DDD4FF7907F}" dt="2025-07-25T11:39:02.634" v="626" actId="9405"/>
          <ac:inkMkLst>
            <pc:docMk/>
            <pc:sldMk cId="0" sldId="258"/>
            <ac:inkMk id="42" creationId="{D688BD39-673F-B556-28CD-9C3C3D9F6B70}"/>
          </ac:inkMkLst>
        </pc:inkChg>
        <pc:inkChg chg="add">
          <ac:chgData name="Suraj Arya" userId="116808dbeaa341df" providerId="LiveId" clId="{49A06A61-F224-4B6D-88E9-5DDD4FF7907F}" dt="2025-07-25T11:39:03.578" v="628" actId="9405"/>
          <ac:inkMkLst>
            <pc:docMk/>
            <pc:sldMk cId="0" sldId="258"/>
            <ac:inkMk id="44" creationId="{967AAAE0-DB55-0E7C-AB7C-1842BB321124}"/>
          </ac:inkMkLst>
        </pc:inkChg>
        <pc:inkChg chg="add mod">
          <ac:chgData name="Suraj Arya" userId="116808dbeaa341df" providerId="LiveId" clId="{49A06A61-F224-4B6D-88E9-5DDD4FF7907F}" dt="2025-07-25T11:39:09.204" v="632"/>
          <ac:inkMkLst>
            <pc:docMk/>
            <pc:sldMk cId="0" sldId="258"/>
            <ac:inkMk id="46" creationId="{4F90E939-7D08-B899-E871-9360E2395DE6}"/>
          </ac:inkMkLst>
        </pc:inkChg>
        <pc:inkChg chg="add mod">
          <ac:chgData name="Suraj Arya" userId="116808dbeaa341df" providerId="LiveId" clId="{49A06A61-F224-4B6D-88E9-5DDD4FF7907F}" dt="2025-07-25T11:39:09.204" v="632"/>
          <ac:inkMkLst>
            <pc:docMk/>
            <pc:sldMk cId="0" sldId="258"/>
            <ac:inkMk id="47" creationId="{FE8922AD-0492-89AD-AAB4-63A4F7D273F1}"/>
          </ac:inkMkLst>
        </pc:inkChg>
        <pc:inkChg chg="add">
          <ac:chgData name="Suraj Arya" userId="116808dbeaa341df" providerId="LiveId" clId="{49A06A61-F224-4B6D-88E9-5DDD4FF7907F}" dt="2025-07-25T11:39:12.732" v="633" actId="9405"/>
          <ac:inkMkLst>
            <pc:docMk/>
            <pc:sldMk cId="0" sldId="258"/>
            <ac:inkMk id="49" creationId="{CB2D90BF-1AC5-FA61-043D-0B54FBA2F164}"/>
          </ac:inkMkLst>
        </pc:inkChg>
        <pc:inkChg chg="add mod">
          <ac:chgData name="Suraj Arya" userId="116808dbeaa341df" providerId="LiveId" clId="{49A06A61-F224-4B6D-88E9-5DDD4FF7907F}" dt="2025-07-25T11:39:16.854" v="635"/>
          <ac:inkMkLst>
            <pc:docMk/>
            <pc:sldMk cId="0" sldId="258"/>
            <ac:inkMk id="50" creationId="{0F43F798-9778-16BB-1C72-5D9FDEA11632}"/>
          </ac:inkMkLst>
        </pc:inkChg>
      </pc:sldChg>
      <pc:sldChg chg="addSp delSp modSp mod">
        <pc:chgData name="Suraj Arya" userId="116808dbeaa341df" providerId="LiveId" clId="{49A06A61-F224-4B6D-88E9-5DDD4FF7907F}" dt="2025-07-25T11:37:10.746" v="529"/>
        <pc:sldMkLst>
          <pc:docMk/>
          <pc:sldMk cId="0" sldId="259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9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4T17:57:13.584" v="268"/>
          <ac:grpSpMkLst>
            <pc:docMk/>
            <pc:sldMk cId="0" sldId="259"/>
            <ac:grpSpMk id="7" creationId="{2ECD9F21-BFCF-9ED4-744A-B0B48BE09BC4}"/>
          </ac:grpSpMkLst>
        </pc:grpChg>
        <pc:grpChg chg="del mod">
          <ac:chgData name="Suraj Arya" userId="116808dbeaa341df" providerId="LiveId" clId="{49A06A61-F224-4B6D-88E9-5DDD4FF7907F}" dt="2025-07-25T11:37:10.746" v="528"/>
          <ac:grpSpMkLst>
            <pc:docMk/>
            <pc:sldMk cId="0" sldId="259"/>
            <ac:grpSpMk id="12" creationId="{281BE878-2B25-075B-5F89-0B529F41F926}"/>
          </ac:grpSpMkLst>
        </pc:grpChg>
        <pc:grpChg chg="del mod">
          <ac:chgData name="Suraj Arya" userId="116808dbeaa341df" providerId="LiveId" clId="{49A06A61-F224-4B6D-88E9-5DDD4FF7907F}" dt="2025-07-24T17:57:13.584" v="264"/>
          <ac:grpSpMkLst>
            <pc:docMk/>
            <pc:sldMk cId="0" sldId="259"/>
            <ac:grpSpMk id="12" creationId="{5970AB97-E3DA-C33D-DEED-B561D2285400}"/>
          </ac:grpSpMkLst>
        </pc:grpChg>
        <pc:grpChg chg="del mod">
          <ac:chgData name="Suraj Arya" userId="116808dbeaa341df" providerId="LiveId" clId="{49A06A61-F224-4B6D-88E9-5DDD4FF7907F}" dt="2025-07-24T17:57:13.584" v="266"/>
          <ac:grpSpMkLst>
            <pc:docMk/>
            <pc:sldMk cId="0" sldId="259"/>
            <ac:grpSpMk id="13" creationId="{DF1B7D0D-C85D-6DDB-F4CA-6BCCA5F2C4C1}"/>
          </ac:grpSpMkLst>
        </pc:grpChg>
        <pc:picChg chg="add mod">
          <ac:chgData name="Suraj Arya" userId="116808dbeaa341df" providerId="LiveId" clId="{49A06A61-F224-4B6D-88E9-5DDD4FF7907F}" dt="2025-07-24T17:57:56.774" v="359"/>
          <ac:picMkLst>
            <pc:docMk/>
            <pc:sldMk cId="0" sldId="259"/>
            <ac:picMk id="14" creationId="{83667571-B3AF-7609-DF97-FAB7A14C587F}"/>
          </ac:picMkLst>
        </pc:picChg>
        <pc:picChg chg="add mod">
          <ac:chgData name="Suraj Arya" userId="116808dbeaa341df" providerId="LiveId" clId="{49A06A61-F224-4B6D-88E9-5DDD4FF7907F}" dt="2025-07-24T17:58:16.500" v="367"/>
          <ac:picMkLst>
            <pc:docMk/>
            <pc:sldMk cId="0" sldId="259"/>
            <ac:picMk id="15" creationId="{B546C4B9-5BBE-632E-E74B-2F9EF73A170B}"/>
          </ac:picMkLst>
        </pc:picChg>
        <pc:inkChg chg="add del mod">
          <ac:chgData name="Suraj Arya" userId="116808dbeaa341df" providerId="LiveId" clId="{49A06A61-F224-4B6D-88E9-5DDD4FF7907F}" dt="2025-07-24T17:57:13.584" v="268"/>
          <ac:inkMkLst>
            <pc:docMk/>
            <pc:sldMk cId="0" sldId="259"/>
            <ac:inkMk id="4" creationId="{5AED6805-E94E-07EB-0BDA-C8B2E299C085}"/>
          </ac:inkMkLst>
        </pc:inkChg>
        <pc:inkChg chg="add del">
          <ac:chgData name="Suraj Arya" userId="116808dbeaa341df" providerId="LiveId" clId="{49A06A61-F224-4B6D-88E9-5DDD4FF7907F}" dt="2025-07-25T11:37:09.027" v="524"/>
          <ac:inkMkLst>
            <pc:docMk/>
            <pc:sldMk cId="0" sldId="259"/>
            <ac:inkMk id="4" creationId="{FF77C839-863E-0496-1BF4-1EBA7C0D2390}"/>
          </ac:inkMkLst>
        </pc:inkChg>
        <pc:inkChg chg="add del mod">
          <ac:chgData name="Suraj Arya" userId="116808dbeaa341df" providerId="LiveId" clId="{49A06A61-F224-4B6D-88E9-5DDD4FF7907F}" dt="2025-07-24T17:57:13.584" v="269"/>
          <ac:inkMkLst>
            <pc:docMk/>
            <pc:sldMk cId="0" sldId="259"/>
            <ac:inkMk id="5" creationId="{881A6761-F3F8-BCDB-7674-7FBA98503298}"/>
          </ac:inkMkLst>
        </pc:inkChg>
        <pc:inkChg chg="add del mod">
          <ac:chgData name="Suraj Arya" userId="116808dbeaa341df" providerId="LiveId" clId="{49A06A61-F224-4B6D-88E9-5DDD4FF7907F}" dt="2025-07-25T11:37:10.746" v="528"/>
          <ac:inkMkLst>
            <pc:docMk/>
            <pc:sldMk cId="0" sldId="259"/>
            <ac:inkMk id="5" creationId="{A7556D89-69BC-827D-D2B1-309F57E712C6}"/>
          </ac:inkMkLst>
        </pc:inkChg>
        <pc:inkChg chg="add del mod">
          <ac:chgData name="Suraj Arya" userId="116808dbeaa341df" providerId="LiveId" clId="{49A06A61-F224-4B6D-88E9-5DDD4FF7907F}" dt="2025-07-25T11:37:08.155" v="522"/>
          <ac:inkMkLst>
            <pc:docMk/>
            <pc:sldMk cId="0" sldId="259"/>
            <ac:inkMk id="6" creationId="{28CF783E-A912-2AC6-358E-6E1DE20A9966}"/>
          </ac:inkMkLst>
        </pc:inkChg>
        <pc:inkChg chg="add del">
          <ac:chgData name="Suraj Arya" userId="116808dbeaa341df" providerId="LiveId" clId="{49A06A61-F224-4B6D-88E9-5DDD4FF7907F}" dt="2025-07-24T17:57:13.584" v="265"/>
          <ac:inkMkLst>
            <pc:docMk/>
            <pc:sldMk cId="0" sldId="259"/>
            <ac:inkMk id="6" creationId="{5CD210B5-CC2A-B7C3-A1CA-98977786AB6B}"/>
          </ac:inkMkLst>
        </pc:inkChg>
        <pc:inkChg chg="add del mod">
          <ac:chgData name="Suraj Arya" userId="116808dbeaa341df" providerId="LiveId" clId="{49A06A61-F224-4B6D-88E9-5DDD4FF7907F}" dt="2025-07-25T11:37:10.746" v="525"/>
          <ac:inkMkLst>
            <pc:docMk/>
            <pc:sldMk cId="0" sldId="259"/>
            <ac:inkMk id="7" creationId="{579E9083-CB85-0C21-98F3-18116695E801}"/>
          </ac:inkMkLst>
        </pc:inkChg>
        <pc:inkChg chg="add del mod">
          <ac:chgData name="Suraj Arya" userId="116808dbeaa341df" providerId="LiveId" clId="{49A06A61-F224-4B6D-88E9-5DDD4FF7907F}" dt="2025-07-24T17:57:13.584" v="267"/>
          <ac:inkMkLst>
            <pc:docMk/>
            <pc:sldMk cId="0" sldId="259"/>
            <ac:inkMk id="8" creationId="{23166DE4-C60E-36C1-BF0F-DD1676F9F8D3}"/>
          </ac:inkMkLst>
        </pc:inkChg>
        <pc:inkChg chg="add del mod">
          <ac:chgData name="Suraj Arya" userId="116808dbeaa341df" providerId="LiveId" clId="{49A06A61-F224-4B6D-88E9-5DDD4FF7907F}" dt="2025-07-25T11:37:10.746" v="527"/>
          <ac:inkMkLst>
            <pc:docMk/>
            <pc:sldMk cId="0" sldId="259"/>
            <ac:inkMk id="8" creationId="{6032FC20-8B4E-2F0A-AA47-EFC365C38351}"/>
          </ac:inkMkLst>
        </pc:inkChg>
        <pc:inkChg chg="add del mod">
          <ac:chgData name="Suraj Arya" userId="116808dbeaa341df" providerId="LiveId" clId="{49A06A61-F224-4B6D-88E9-5DDD4FF7907F}" dt="2025-07-25T11:37:10.746" v="529"/>
          <ac:inkMkLst>
            <pc:docMk/>
            <pc:sldMk cId="0" sldId="259"/>
            <ac:inkMk id="9" creationId="{AE46618E-F2CD-F63D-CF50-452FD341C114}"/>
          </ac:inkMkLst>
        </pc:inkChg>
        <pc:inkChg chg="add del mod">
          <ac:chgData name="Suraj Arya" userId="116808dbeaa341df" providerId="LiveId" clId="{49A06A61-F224-4B6D-88E9-5DDD4FF7907F}" dt="2025-07-24T17:57:13.584" v="266"/>
          <ac:inkMkLst>
            <pc:docMk/>
            <pc:sldMk cId="0" sldId="259"/>
            <ac:inkMk id="9" creationId="{C5269F33-A1B8-CE72-461E-6F6247B00481}"/>
          </ac:inkMkLst>
        </pc:inkChg>
        <pc:inkChg chg="add del mod">
          <ac:chgData name="Suraj Arya" userId="116808dbeaa341df" providerId="LiveId" clId="{49A06A61-F224-4B6D-88E9-5DDD4FF7907F}" dt="2025-07-24T17:57:13.584" v="264"/>
          <ac:inkMkLst>
            <pc:docMk/>
            <pc:sldMk cId="0" sldId="259"/>
            <ac:inkMk id="10" creationId="{B0DC3819-C79F-AD57-271B-041E3E5EC32F}"/>
          </ac:inkMkLst>
        </pc:inkChg>
        <pc:inkChg chg="add del mod">
          <ac:chgData name="Suraj Arya" userId="116808dbeaa341df" providerId="LiveId" clId="{49A06A61-F224-4B6D-88E9-5DDD4FF7907F}" dt="2025-07-25T11:37:09.027" v="523"/>
          <ac:inkMkLst>
            <pc:docMk/>
            <pc:sldMk cId="0" sldId="259"/>
            <ac:inkMk id="10" creationId="{F2E470FA-395C-6494-56C5-2D9FDFE9A45E}"/>
          </ac:inkMkLst>
        </pc:inkChg>
        <pc:inkChg chg="add mod">
          <ac:chgData name="Suraj Arya" userId="116808dbeaa341df" providerId="LiveId" clId="{49A06A61-F224-4B6D-88E9-5DDD4FF7907F}" dt="2025-07-24T17:57:13.584" v="264"/>
          <ac:inkMkLst>
            <pc:docMk/>
            <pc:sldMk cId="0" sldId="259"/>
            <ac:inkMk id="11" creationId="{D5332FB1-82B2-84BE-4747-EA1130B7AA09}"/>
          </ac:inkMkLst>
        </pc:inkChg>
        <pc:inkChg chg="add del">
          <ac:chgData name="Suraj Arya" userId="116808dbeaa341df" providerId="LiveId" clId="{49A06A61-F224-4B6D-88E9-5DDD4FF7907F}" dt="2025-07-25T11:37:10.746" v="526"/>
          <ac:inkMkLst>
            <pc:docMk/>
            <pc:sldMk cId="0" sldId="259"/>
            <ac:inkMk id="13" creationId="{6CEE1225-05FB-A56F-0311-631E5AD078A2}"/>
          </ac:inkMkLst>
        </pc:inkChg>
      </pc:sldChg>
      <pc:sldChg chg="addSp delSp modSp mod">
        <pc:chgData name="Suraj Arya" userId="116808dbeaa341df" providerId="LiveId" clId="{49A06A61-F224-4B6D-88E9-5DDD4FF7907F}" dt="2025-07-25T11:37:15.279" v="534"/>
        <pc:sldMkLst>
          <pc:docMk/>
          <pc:sldMk cId="0" sldId="260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0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11:37:14.035" v="531"/>
          <ac:grpSpMkLst>
            <pc:docMk/>
            <pc:sldMk cId="0" sldId="260"/>
            <ac:grpSpMk id="6" creationId="{19A78895-2A80-F188-7DBD-A96156A7933A}"/>
          </ac:grpSpMkLst>
        </pc:grpChg>
        <pc:grpChg chg="del mod">
          <ac:chgData name="Suraj Arya" userId="116808dbeaa341df" providerId="LiveId" clId="{49A06A61-F224-4B6D-88E9-5DDD4FF7907F}" dt="2025-07-24T03:31:30.581" v="88"/>
          <ac:grpSpMkLst>
            <pc:docMk/>
            <pc:sldMk cId="0" sldId="260"/>
            <ac:grpSpMk id="11" creationId="{16713E3A-83A7-D324-797B-C886801AB1D9}"/>
          </ac:grpSpMkLst>
        </pc:grpChg>
        <pc:grpChg chg="del mod">
          <ac:chgData name="Suraj Arya" userId="116808dbeaa341df" providerId="LiveId" clId="{49A06A61-F224-4B6D-88E9-5DDD4FF7907F}" dt="2025-07-24T17:57:23.409" v="315"/>
          <ac:grpSpMkLst>
            <pc:docMk/>
            <pc:sldMk cId="0" sldId="260"/>
            <ac:grpSpMk id="16" creationId="{4BC06D86-5FFE-90DF-5368-928337EEA5DB}"/>
          </ac:grpSpMkLst>
        </pc:grpChg>
        <pc:grpChg chg="del mod">
          <ac:chgData name="Suraj Arya" userId="116808dbeaa341df" providerId="LiveId" clId="{49A06A61-F224-4B6D-88E9-5DDD4FF7907F}" dt="2025-07-24T03:31:56.368" v="105"/>
          <ac:grpSpMkLst>
            <pc:docMk/>
            <pc:sldMk cId="0" sldId="260"/>
            <ac:grpSpMk id="27" creationId="{0AE53C94-0259-EBAA-5368-055ABE852645}"/>
          </ac:grpSpMkLst>
        </pc:grpChg>
        <pc:grpChg chg="del mod">
          <ac:chgData name="Suraj Arya" userId="116808dbeaa341df" providerId="LiveId" clId="{49A06A61-F224-4B6D-88E9-5DDD4FF7907F}" dt="2025-07-24T17:57:23.409" v="296"/>
          <ac:grpSpMkLst>
            <pc:docMk/>
            <pc:sldMk cId="0" sldId="260"/>
            <ac:grpSpMk id="28" creationId="{B9A16DD6-4D08-ED7B-B63C-F37B791DC651}"/>
          </ac:grpSpMkLst>
        </pc:grpChg>
        <pc:grpChg chg="del mod">
          <ac:chgData name="Suraj Arya" userId="116808dbeaa341df" providerId="LiveId" clId="{49A06A61-F224-4B6D-88E9-5DDD4FF7907F}" dt="2025-07-24T03:32:04.635" v="113"/>
          <ac:grpSpMkLst>
            <pc:docMk/>
            <pc:sldMk cId="0" sldId="260"/>
            <ac:grpSpMk id="33" creationId="{681D7B90-54C3-5CB2-1308-32137854F793}"/>
          </ac:grpSpMkLst>
        </pc:grpChg>
        <pc:grpChg chg="del mod">
          <ac:chgData name="Suraj Arya" userId="116808dbeaa341df" providerId="LiveId" clId="{49A06A61-F224-4B6D-88E9-5DDD4FF7907F}" dt="2025-07-24T03:32:34.578" v="129"/>
          <ac:grpSpMkLst>
            <pc:docMk/>
            <pc:sldMk cId="0" sldId="260"/>
            <ac:grpSpMk id="34" creationId="{8E5E61FC-D8C9-EF07-2ACE-57EE73FFFB3F}"/>
          </ac:grpSpMkLst>
        </pc:grpChg>
        <pc:grpChg chg="del mod">
          <ac:chgData name="Suraj Arya" userId="116808dbeaa341df" providerId="LiveId" clId="{49A06A61-F224-4B6D-88E9-5DDD4FF7907F}" dt="2025-07-24T03:32:08.895" v="118"/>
          <ac:grpSpMkLst>
            <pc:docMk/>
            <pc:sldMk cId="0" sldId="260"/>
            <ac:grpSpMk id="42" creationId="{495FFA1E-9B11-9540-D70E-55092EB46330}"/>
          </ac:grpSpMkLst>
        </pc:grpChg>
        <pc:grpChg chg="del mod">
          <ac:chgData name="Suraj Arya" userId="116808dbeaa341df" providerId="LiveId" clId="{49A06A61-F224-4B6D-88E9-5DDD4FF7907F}" dt="2025-07-24T03:32:13.060" v="120"/>
          <ac:grpSpMkLst>
            <pc:docMk/>
            <pc:sldMk cId="0" sldId="260"/>
            <ac:grpSpMk id="47" creationId="{C3C3B390-BEDB-CEF5-59C9-F1D844E8CFBC}"/>
          </ac:grpSpMkLst>
        </pc:grpChg>
        <pc:grpChg chg="del mod">
          <ac:chgData name="Suraj Arya" userId="116808dbeaa341df" providerId="LiveId" clId="{49A06A61-F224-4B6D-88E9-5DDD4FF7907F}" dt="2025-07-24T03:32:34.578" v="129"/>
          <ac:grpSpMkLst>
            <pc:docMk/>
            <pc:sldMk cId="0" sldId="260"/>
            <ac:grpSpMk id="49" creationId="{AD519B64-847B-7F1B-E6A6-9F19C7B50843}"/>
          </ac:grpSpMkLst>
        </pc:grpChg>
        <pc:grpChg chg="del mod">
          <ac:chgData name="Suraj Arya" userId="116808dbeaa341df" providerId="LiveId" clId="{49A06A61-F224-4B6D-88E9-5DDD4FF7907F}" dt="2025-07-24T03:32:34.578" v="129"/>
          <ac:grpSpMkLst>
            <pc:docMk/>
            <pc:sldMk cId="0" sldId="260"/>
            <ac:grpSpMk id="53" creationId="{182A6010-69E6-6344-EE58-3881DCBB422D}"/>
          </ac:grpSpMkLst>
        </pc:grpChg>
        <pc:grpChg chg="del mod">
          <ac:chgData name="Suraj Arya" userId="116808dbeaa341df" providerId="LiveId" clId="{49A06A61-F224-4B6D-88E9-5DDD4FF7907F}" dt="2025-07-24T03:32:37.484" v="132"/>
          <ac:grpSpMkLst>
            <pc:docMk/>
            <pc:sldMk cId="0" sldId="260"/>
            <ac:grpSpMk id="58" creationId="{107E4ECE-E1DC-A228-6FF2-26AE16D7FB0C}"/>
          </ac:grpSpMkLst>
        </pc:grpChg>
        <pc:grpChg chg="del mod">
          <ac:chgData name="Suraj Arya" userId="116808dbeaa341df" providerId="LiveId" clId="{49A06A61-F224-4B6D-88E9-5DDD4FF7907F}" dt="2025-07-24T03:32:41.326" v="135"/>
          <ac:grpSpMkLst>
            <pc:docMk/>
            <pc:sldMk cId="0" sldId="260"/>
            <ac:grpSpMk id="61" creationId="{A59A50A6-701A-F8D3-4D43-0C76D3C20C82}"/>
          </ac:grpSpMkLst>
        </pc:grpChg>
        <pc:grpChg chg="del mod">
          <ac:chgData name="Suraj Arya" userId="116808dbeaa341df" providerId="LiveId" clId="{49A06A61-F224-4B6D-88E9-5DDD4FF7907F}" dt="2025-07-24T03:32:42.456" v="137"/>
          <ac:grpSpMkLst>
            <pc:docMk/>
            <pc:sldMk cId="0" sldId="260"/>
            <ac:grpSpMk id="64" creationId="{A5D51458-ECA1-2A28-F3CA-555AE1C44FC9}"/>
          </ac:grpSpMkLst>
        </pc:grpChg>
        <pc:grpChg chg="del mod">
          <ac:chgData name="Suraj Arya" userId="116808dbeaa341df" providerId="LiveId" clId="{49A06A61-F224-4B6D-88E9-5DDD4FF7907F}" dt="2025-07-24T03:32:56.641" v="140"/>
          <ac:grpSpMkLst>
            <pc:docMk/>
            <pc:sldMk cId="0" sldId="260"/>
            <ac:grpSpMk id="66" creationId="{8129BBBA-949D-D5DB-DCE1-C506EE5C791A}"/>
          </ac:grpSpMkLst>
        </pc:grpChg>
        <pc:grpChg chg="del mod">
          <ac:chgData name="Suraj Arya" userId="116808dbeaa341df" providerId="LiveId" clId="{49A06A61-F224-4B6D-88E9-5DDD4FF7907F}" dt="2025-07-24T17:57:23.409" v="310"/>
          <ac:grpSpMkLst>
            <pc:docMk/>
            <pc:sldMk cId="0" sldId="260"/>
            <ac:grpSpMk id="69" creationId="{56DF578A-1F90-0E7F-0CFC-BD497737C0E7}"/>
          </ac:grpSpMkLst>
        </pc:grpChg>
        <pc:picChg chg="add mod">
          <ac:chgData name="Suraj Arya" userId="116808dbeaa341df" providerId="LiveId" clId="{49A06A61-F224-4B6D-88E9-5DDD4FF7907F}" dt="2025-07-24T17:57:55.712" v="358"/>
          <ac:picMkLst>
            <pc:docMk/>
            <pc:sldMk cId="0" sldId="260"/>
            <ac:picMk id="11" creationId="{435AE2E4-8553-6789-9F19-80458E866B99}"/>
          </ac:picMkLst>
        </pc:picChg>
        <pc:picChg chg="add mod">
          <ac:chgData name="Suraj Arya" userId="116808dbeaa341df" providerId="LiveId" clId="{49A06A61-F224-4B6D-88E9-5DDD4FF7907F}" dt="2025-07-24T17:58:17.822" v="368"/>
          <ac:picMkLst>
            <pc:docMk/>
            <pc:sldMk cId="0" sldId="260"/>
            <ac:picMk id="22" creationId="{403E9305-0E55-EBE1-BAA0-40FA99E8D1D1}"/>
          </ac:picMkLst>
        </pc:picChg>
        <pc:inkChg chg="add del mod">
          <ac:chgData name="Suraj Arya" userId="116808dbeaa341df" providerId="LiveId" clId="{49A06A61-F224-4B6D-88E9-5DDD4FF7907F}" dt="2025-07-24T17:57:23.409" v="315"/>
          <ac:inkMkLst>
            <pc:docMk/>
            <pc:sldMk cId="0" sldId="260"/>
            <ac:inkMk id="4" creationId="{415CCD26-FB52-A7D9-C246-52AA330915EB}"/>
          </ac:inkMkLst>
        </pc:inkChg>
        <pc:inkChg chg="add del mod">
          <ac:chgData name="Suraj Arya" userId="116808dbeaa341df" providerId="LiveId" clId="{49A06A61-F224-4B6D-88E9-5DDD4FF7907F}" dt="2025-07-25T11:37:14.035" v="531"/>
          <ac:inkMkLst>
            <pc:docMk/>
            <pc:sldMk cId="0" sldId="260"/>
            <ac:inkMk id="4" creationId="{CA663B5A-5CDB-2864-C358-956D8F564A40}"/>
          </ac:inkMkLst>
        </pc:inkChg>
        <pc:inkChg chg="add del mod">
          <ac:chgData name="Suraj Arya" userId="116808dbeaa341df" providerId="LiveId" clId="{49A06A61-F224-4B6D-88E9-5DDD4FF7907F}" dt="2025-07-25T11:37:15.279" v="534"/>
          <ac:inkMkLst>
            <pc:docMk/>
            <pc:sldMk cId="0" sldId="260"/>
            <ac:inkMk id="5" creationId="{847A47CB-27A8-0E1A-53DB-BCCA7A03A0BB}"/>
          </ac:inkMkLst>
        </pc:inkChg>
        <pc:inkChg chg="add del mod">
          <ac:chgData name="Suraj Arya" userId="116808dbeaa341df" providerId="LiveId" clId="{49A06A61-F224-4B6D-88E9-5DDD4FF7907F}" dt="2025-07-24T17:57:23.409" v="285"/>
          <ac:inkMkLst>
            <pc:docMk/>
            <pc:sldMk cId="0" sldId="260"/>
            <ac:inkMk id="5" creationId="{AA82CE54-584E-C561-25D6-BB07C7549B1E}"/>
          </ac:inkMkLst>
        </pc:inkChg>
        <pc:inkChg chg="add del mod">
          <ac:chgData name="Suraj Arya" userId="116808dbeaa341df" providerId="LiveId" clId="{49A06A61-F224-4B6D-88E9-5DDD4FF7907F}" dt="2025-07-24T17:57:23.409" v="271"/>
          <ac:inkMkLst>
            <pc:docMk/>
            <pc:sldMk cId="0" sldId="260"/>
            <ac:inkMk id="6" creationId="{F20ECFD2-076F-024A-AF0C-3A32F5F8A167}"/>
          </ac:inkMkLst>
        </pc:inkChg>
        <pc:inkChg chg="add del">
          <ac:chgData name="Suraj Arya" userId="116808dbeaa341df" providerId="LiveId" clId="{49A06A61-F224-4B6D-88E9-5DDD4FF7907F}" dt="2025-07-25T11:37:14.530" v="533"/>
          <ac:inkMkLst>
            <pc:docMk/>
            <pc:sldMk cId="0" sldId="260"/>
            <ac:inkMk id="7" creationId="{7B3E7BE4-071C-1AEC-EB53-1EB1068EF3FC}"/>
          </ac:inkMkLst>
        </pc:inkChg>
        <pc:inkChg chg="add del">
          <ac:chgData name="Suraj Arya" userId="116808dbeaa341df" providerId="LiveId" clId="{49A06A61-F224-4B6D-88E9-5DDD4FF7907F}" dt="2025-07-25T01:54:13.976" v="422"/>
          <ac:inkMkLst>
            <pc:docMk/>
            <pc:sldMk cId="0" sldId="260"/>
            <ac:inkMk id="7" creationId="{E0CF719A-D1BA-55E1-DE16-2CD62CACD044}"/>
          </ac:inkMkLst>
        </pc:inkChg>
        <pc:inkChg chg="add del">
          <ac:chgData name="Suraj Arya" userId="116808dbeaa341df" providerId="LiveId" clId="{49A06A61-F224-4B6D-88E9-5DDD4FF7907F}" dt="2025-07-24T17:57:23.409" v="318"/>
          <ac:inkMkLst>
            <pc:docMk/>
            <pc:sldMk cId="0" sldId="260"/>
            <ac:inkMk id="7" creationId="{E7F93075-8309-A1E1-54F6-65ECA0948416}"/>
          </ac:inkMkLst>
        </pc:inkChg>
        <pc:inkChg chg="add del mod">
          <ac:chgData name="Suraj Arya" userId="116808dbeaa341df" providerId="LiveId" clId="{49A06A61-F224-4B6D-88E9-5DDD4FF7907F}" dt="2025-07-24T17:57:23.409" v="302"/>
          <ac:inkMkLst>
            <pc:docMk/>
            <pc:sldMk cId="0" sldId="260"/>
            <ac:inkMk id="8" creationId="{71105AE2-8762-E114-68FF-AFDD8FEADCE7}"/>
          </ac:inkMkLst>
        </pc:inkChg>
        <pc:inkChg chg="add del">
          <ac:chgData name="Suraj Arya" userId="116808dbeaa341df" providerId="LiveId" clId="{49A06A61-F224-4B6D-88E9-5DDD4FF7907F}" dt="2025-07-25T11:37:14.035" v="532"/>
          <ac:inkMkLst>
            <pc:docMk/>
            <pc:sldMk cId="0" sldId="260"/>
            <ac:inkMk id="8" creationId="{DCFD02E1-CE0D-8C81-77F1-C6EDA1748649}"/>
          </ac:inkMkLst>
        </pc:inkChg>
        <pc:inkChg chg="add del mod">
          <ac:chgData name="Suraj Arya" userId="116808dbeaa341df" providerId="LiveId" clId="{49A06A61-F224-4B6D-88E9-5DDD4FF7907F}" dt="2025-07-24T17:57:23.409" v="301"/>
          <ac:inkMkLst>
            <pc:docMk/>
            <pc:sldMk cId="0" sldId="260"/>
            <ac:inkMk id="9" creationId="{833AAE8E-3C15-59A8-9A93-D580B71D0538}"/>
          </ac:inkMkLst>
        </pc:inkChg>
        <pc:inkChg chg="add del mod">
          <ac:chgData name="Suraj Arya" userId="116808dbeaa341df" providerId="LiveId" clId="{49A06A61-F224-4B6D-88E9-5DDD4FF7907F}" dt="2025-07-24T17:57:23.409" v="281"/>
          <ac:inkMkLst>
            <pc:docMk/>
            <pc:sldMk cId="0" sldId="260"/>
            <ac:inkMk id="10" creationId="{D0D09D23-6C91-99E5-05A1-86720F4C31D7}"/>
          </ac:inkMkLst>
        </pc:inkChg>
        <pc:inkChg chg="add del mod">
          <ac:chgData name="Suraj Arya" userId="116808dbeaa341df" providerId="LiveId" clId="{49A06A61-F224-4B6D-88E9-5DDD4FF7907F}" dt="2025-07-24T17:57:23.409" v="317"/>
          <ac:inkMkLst>
            <pc:docMk/>
            <pc:sldMk cId="0" sldId="260"/>
            <ac:inkMk id="12" creationId="{4B0F0FDE-5C5F-C755-5452-422FA32B6680}"/>
          </ac:inkMkLst>
        </pc:inkChg>
        <pc:inkChg chg="add del mod">
          <ac:chgData name="Suraj Arya" userId="116808dbeaa341df" providerId="LiveId" clId="{49A06A61-F224-4B6D-88E9-5DDD4FF7907F}" dt="2025-07-24T17:57:23.409" v="314"/>
          <ac:inkMkLst>
            <pc:docMk/>
            <pc:sldMk cId="0" sldId="260"/>
            <ac:inkMk id="13" creationId="{F8A1F751-D0B8-F8AB-4787-A2C8601E60B4}"/>
          </ac:inkMkLst>
        </pc:inkChg>
        <pc:inkChg chg="add del mod">
          <ac:chgData name="Suraj Arya" userId="116808dbeaa341df" providerId="LiveId" clId="{49A06A61-F224-4B6D-88E9-5DDD4FF7907F}" dt="2025-07-24T17:57:23.409" v="290"/>
          <ac:inkMkLst>
            <pc:docMk/>
            <pc:sldMk cId="0" sldId="260"/>
            <ac:inkMk id="14" creationId="{D40454C8-3B73-EB00-00C6-CE528C629B78}"/>
          </ac:inkMkLst>
        </pc:inkChg>
        <pc:inkChg chg="add del mod">
          <ac:chgData name="Suraj Arya" userId="116808dbeaa341df" providerId="LiveId" clId="{49A06A61-F224-4B6D-88E9-5DDD4FF7907F}" dt="2025-07-24T17:57:23.409" v="300"/>
          <ac:inkMkLst>
            <pc:docMk/>
            <pc:sldMk cId="0" sldId="260"/>
            <ac:inkMk id="15" creationId="{0CD578E6-5BF4-7A41-B338-242E3F18067C}"/>
          </ac:inkMkLst>
        </pc:inkChg>
        <pc:inkChg chg="add del">
          <ac:chgData name="Suraj Arya" userId="116808dbeaa341df" providerId="LiveId" clId="{49A06A61-F224-4B6D-88E9-5DDD4FF7907F}" dt="2025-07-24T17:57:23.409" v="278"/>
          <ac:inkMkLst>
            <pc:docMk/>
            <pc:sldMk cId="0" sldId="260"/>
            <ac:inkMk id="17" creationId="{A89B3C81-B426-0B63-1CA7-E9374CEA970B}"/>
          </ac:inkMkLst>
        </pc:inkChg>
        <pc:inkChg chg="add del">
          <ac:chgData name="Suraj Arya" userId="116808dbeaa341df" providerId="LiveId" clId="{49A06A61-F224-4B6D-88E9-5DDD4FF7907F}" dt="2025-07-24T17:57:23.409" v="303"/>
          <ac:inkMkLst>
            <pc:docMk/>
            <pc:sldMk cId="0" sldId="260"/>
            <ac:inkMk id="18" creationId="{7AA1160E-90ED-0738-2C48-4E2AE7E7E1F5}"/>
          </ac:inkMkLst>
        </pc:inkChg>
        <pc:inkChg chg="add del mod">
          <ac:chgData name="Suraj Arya" userId="116808dbeaa341df" providerId="LiveId" clId="{49A06A61-F224-4B6D-88E9-5DDD4FF7907F}" dt="2025-07-24T17:57:23.409" v="296"/>
          <ac:inkMkLst>
            <pc:docMk/>
            <pc:sldMk cId="0" sldId="260"/>
            <ac:inkMk id="19" creationId="{D1CD5F03-9DCD-FB53-0316-EA7BC632DBB6}"/>
          </ac:inkMkLst>
        </pc:inkChg>
        <pc:inkChg chg="add del mod">
          <ac:chgData name="Suraj Arya" userId="116808dbeaa341df" providerId="LiveId" clId="{49A06A61-F224-4B6D-88E9-5DDD4FF7907F}" dt="2025-07-24T17:57:23.409" v="276"/>
          <ac:inkMkLst>
            <pc:docMk/>
            <pc:sldMk cId="0" sldId="260"/>
            <ac:inkMk id="20" creationId="{401B6246-6206-5F84-77CF-02BEA0B2D412}"/>
          </ac:inkMkLst>
        </pc:inkChg>
        <pc:inkChg chg="add del mod">
          <ac:chgData name="Suraj Arya" userId="116808dbeaa341df" providerId="LiveId" clId="{49A06A61-F224-4B6D-88E9-5DDD4FF7907F}" dt="2025-07-24T17:57:23.409" v="297"/>
          <ac:inkMkLst>
            <pc:docMk/>
            <pc:sldMk cId="0" sldId="260"/>
            <ac:inkMk id="21" creationId="{A5BFFD69-0FA3-C4C1-3765-1FCFFD9AED91}"/>
          </ac:inkMkLst>
        </pc:inkChg>
        <pc:inkChg chg="add del">
          <ac:chgData name="Suraj Arya" userId="116808dbeaa341df" providerId="LiveId" clId="{49A06A61-F224-4B6D-88E9-5DDD4FF7907F}" dt="2025-07-24T03:31:45.385" v="95"/>
          <ac:inkMkLst>
            <pc:docMk/>
            <pc:sldMk cId="0" sldId="260"/>
            <ac:inkMk id="22" creationId="{9063E9AF-D0BE-FA12-4B49-A42AF899C00E}"/>
          </ac:inkMkLst>
        </pc:inkChg>
        <pc:inkChg chg="add del mod">
          <ac:chgData name="Suraj Arya" userId="116808dbeaa341df" providerId="LiveId" clId="{49A06A61-F224-4B6D-88E9-5DDD4FF7907F}" dt="2025-07-24T17:57:23.409" v="308"/>
          <ac:inkMkLst>
            <pc:docMk/>
            <pc:sldMk cId="0" sldId="260"/>
            <ac:inkMk id="23" creationId="{01502684-A113-A9CE-8F38-F8AB254E56CD}"/>
          </ac:inkMkLst>
        </pc:inkChg>
        <pc:inkChg chg="add del mod">
          <ac:chgData name="Suraj Arya" userId="116808dbeaa341df" providerId="LiveId" clId="{49A06A61-F224-4B6D-88E9-5DDD4FF7907F}" dt="2025-07-24T17:57:23.409" v="316"/>
          <ac:inkMkLst>
            <pc:docMk/>
            <pc:sldMk cId="0" sldId="260"/>
            <ac:inkMk id="24" creationId="{D7375C85-7FE9-9AB8-E6B3-35B43E7DC5D2}"/>
          </ac:inkMkLst>
        </pc:inkChg>
        <pc:inkChg chg="add del mod">
          <ac:chgData name="Suraj Arya" userId="116808dbeaa341df" providerId="LiveId" clId="{49A06A61-F224-4B6D-88E9-5DDD4FF7907F}" dt="2025-07-24T17:57:23.409" v="310"/>
          <ac:inkMkLst>
            <pc:docMk/>
            <pc:sldMk cId="0" sldId="260"/>
            <ac:inkMk id="25" creationId="{260B571F-D9C1-A374-29F3-CD890560AA26}"/>
          </ac:inkMkLst>
        </pc:inkChg>
        <pc:inkChg chg="add del mod">
          <ac:chgData name="Suraj Arya" userId="116808dbeaa341df" providerId="LiveId" clId="{49A06A61-F224-4B6D-88E9-5DDD4FF7907F}" dt="2025-07-24T17:57:23.409" v="292"/>
          <ac:inkMkLst>
            <pc:docMk/>
            <pc:sldMk cId="0" sldId="260"/>
            <ac:inkMk id="26" creationId="{81A2DC5A-91C3-514B-2402-4D30EC53601E}"/>
          </ac:inkMkLst>
        </pc:inkChg>
        <pc:inkChg chg="add del mod">
          <ac:chgData name="Suraj Arya" userId="116808dbeaa341df" providerId="LiveId" clId="{49A06A61-F224-4B6D-88E9-5DDD4FF7907F}" dt="2025-07-24T17:57:23.409" v="284"/>
          <ac:inkMkLst>
            <pc:docMk/>
            <pc:sldMk cId="0" sldId="260"/>
            <ac:inkMk id="29" creationId="{DCD6D29C-0C35-524A-A51A-93BC0D60589A}"/>
          </ac:inkMkLst>
        </pc:inkChg>
        <pc:inkChg chg="add del mod">
          <ac:chgData name="Suraj Arya" userId="116808dbeaa341df" providerId="LiveId" clId="{49A06A61-F224-4B6D-88E9-5DDD4FF7907F}" dt="2025-07-24T17:57:23.409" v="286"/>
          <ac:inkMkLst>
            <pc:docMk/>
            <pc:sldMk cId="0" sldId="260"/>
            <ac:inkMk id="30" creationId="{22F18779-15DC-A404-6659-0BFBC24C4DB6}"/>
          </ac:inkMkLst>
        </pc:inkChg>
        <pc:inkChg chg="add del mod">
          <ac:chgData name="Suraj Arya" userId="116808dbeaa341df" providerId="LiveId" clId="{49A06A61-F224-4B6D-88E9-5DDD4FF7907F}" dt="2025-07-24T17:57:23.409" v="294"/>
          <ac:inkMkLst>
            <pc:docMk/>
            <pc:sldMk cId="0" sldId="260"/>
            <ac:inkMk id="31" creationId="{EC57517C-CE18-C5B4-B9D9-CBAA2C74A214}"/>
          </ac:inkMkLst>
        </pc:inkChg>
        <pc:inkChg chg="add del mod">
          <ac:chgData name="Suraj Arya" userId="116808dbeaa341df" providerId="LiveId" clId="{49A06A61-F224-4B6D-88E9-5DDD4FF7907F}" dt="2025-07-24T17:57:23.409" v="307"/>
          <ac:inkMkLst>
            <pc:docMk/>
            <pc:sldMk cId="0" sldId="260"/>
            <ac:inkMk id="32" creationId="{0C7B652A-873B-C87F-CF24-AD2F32238D32}"/>
          </ac:inkMkLst>
        </pc:inkChg>
        <pc:inkChg chg="add del mod">
          <ac:chgData name="Suraj Arya" userId="116808dbeaa341df" providerId="LiveId" clId="{49A06A61-F224-4B6D-88E9-5DDD4FF7907F}" dt="2025-07-24T17:57:23.409" v="287"/>
          <ac:inkMkLst>
            <pc:docMk/>
            <pc:sldMk cId="0" sldId="260"/>
            <ac:inkMk id="35" creationId="{81900F41-2FA6-1276-9673-6FE2520D85E5}"/>
          </ac:inkMkLst>
        </pc:inkChg>
        <pc:inkChg chg="add del mod">
          <ac:chgData name="Suraj Arya" userId="116808dbeaa341df" providerId="LiveId" clId="{49A06A61-F224-4B6D-88E9-5DDD4FF7907F}" dt="2025-07-24T17:57:23.409" v="272"/>
          <ac:inkMkLst>
            <pc:docMk/>
            <pc:sldMk cId="0" sldId="260"/>
            <ac:inkMk id="36" creationId="{60B4BA26-1891-3FB1-D390-D9490AFDCB1F}"/>
          </ac:inkMkLst>
        </pc:inkChg>
        <pc:inkChg chg="add del mod">
          <ac:chgData name="Suraj Arya" userId="116808dbeaa341df" providerId="LiveId" clId="{49A06A61-F224-4B6D-88E9-5DDD4FF7907F}" dt="2025-07-24T17:57:23.409" v="298"/>
          <ac:inkMkLst>
            <pc:docMk/>
            <pc:sldMk cId="0" sldId="260"/>
            <ac:inkMk id="37" creationId="{CD291E1B-EBE9-F419-F9FC-44C82619DEA0}"/>
          </ac:inkMkLst>
        </pc:inkChg>
        <pc:inkChg chg="add del mod">
          <ac:chgData name="Suraj Arya" userId="116808dbeaa341df" providerId="LiveId" clId="{49A06A61-F224-4B6D-88E9-5DDD4FF7907F}" dt="2025-07-24T17:57:23.409" v="293"/>
          <ac:inkMkLst>
            <pc:docMk/>
            <pc:sldMk cId="0" sldId="260"/>
            <ac:inkMk id="38" creationId="{0DFB3910-3A00-56BB-41EF-17F2406AD3C6}"/>
          </ac:inkMkLst>
        </pc:inkChg>
        <pc:inkChg chg="add del mod">
          <ac:chgData name="Suraj Arya" userId="116808dbeaa341df" providerId="LiveId" clId="{49A06A61-F224-4B6D-88E9-5DDD4FF7907F}" dt="2025-07-24T17:57:23.409" v="283"/>
          <ac:inkMkLst>
            <pc:docMk/>
            <pc:sldMk cId="0" sldId="260"/>
            <ac:inkMk id="39" creationId="{BA819521-AAA4-D6BD-0837-516FD6F16FA2}"/>
          </ac:inkMkLst>
        </pc:inkChg>
        <pc:inkChg chg="add del mod">
          <ac:chgData name="Suraj Arya" userId="116808dbeaa341df" providerId="LiveId" clId="{49A06A61-F224-4B6D-88E9-5DDD4FF7907F}" dt="2025-07-24T17:57:23.409" v="299"/>
          <ac:inkMkLst>
            <pc:docMk/>
            <pc:sldMk cId="0" sldId="260"/>
            <ac:inkMk id="40" creationId="{59C240D2-67E2-899F-062A-58F4C2623878}"/>
          </ac:inkMkLst>
        </pc:inkChg>
        <pc:inkChg chg="add del mod">
          <ac:chgData name="Suraj Arya" userId="116808dbeaa341df" providerId="LiveId" clId="{49A06A61-F224-4B6D-88E9-5DDD4FF7907F}" dt="2025-07-24T17:57:23.409" v="304"/>
          <ac:inkMkLst>
            <pc:docMk/>
            <pc:sldMk cId="0" sldId="260"/>
            <ac:inkMk id="41" creationId="{36A8ADD9-4DEF-5EBA-7D36-6A5EC045E3FE}"/>
          </ac:inkMkLst>
        </pc:inkChg>
        <pc:inkChg chg="add del mod">
          <ac:chgData name="Suraj Arya" userId="116808dbeaa341df" providerId="LiveId" clId="{49A06A61-F224-4B6D-88E9-5DDD4FF7907F}" dt="2025-07-24T17:57:23.409" v="305"/>
          <ac:inkMkLst>
            <pc:docMk/>
            <pc:sldMk cId="0" sldId="260"/>
            <ac:inkMk id="43" creationId="{7D82640B-1F05-5003-EF48-A8603B9054B3}"/>
          </ac:inkMkLst>
        </pc:inkChg>
        <pc:inkChg chg="add del mod">
          <ac:chgData name="Suraj Arya" userId="116808dbeaa341df" providerId="LiveId" clId="{49A06A61-F224-4B6D-88E9-5DDD4FF7907F}" dt="2025-07-24T17:57:23.409" v="275"/>
          <ac:inkMkLst>
            <pc:docMk/>
            <pc:sldMk cId="0" sldId="260"/>
            <ac:inkMk id="44" creationId="{533E01E8-D6EF-7251-FF41-F93453360382}"/>
          </ac:inkMkLst>
        </pc:inkChg>
        <pc:inkChg chg="add del">
          <ac:chgData name="Suraj Arya" userId="116808dbeaa341df" providerId="LiveId" clId="{49A06A61-F224-4B6D-88E9-5DDD4FF7907F}" dt="2025-07-24T17:57:23.409" v="274"/>
          <ac:inkMkLst>
            <pc:docMk/>
            <pc:sldMk cId="0" sldId="260"/>
            <ac:inkMk id="45" creationId="{4C235881-D71B-A7CE-6348-07FAF8CCD324}"/>
          </ac:inkMkLst>
        </pc:inkChg>
        <pc:inkChg chg="add del mod">
          <ac:chgData name="Suraj Arya" userId="116808dbeaa341df" providerId="LiveId" clId="{49A06A61-F224-4B6D-88E9-5DDD4FF7907F}" dt="2025-07-24T17:57:23.409" v="313"/>
          <ac:inkMkLst>
            <pc:docMk/>
            <pc:sldMk cId="0" sldId="260"/>
            <ac:inkMk id="46" creationId="{8114C72F-40BD-8798-030D-8EAE538E33BB}"/>
          </ac:inkMkLst>
        </pc:inkChg>
        <pc:inkChg chg="add del mod">
          <ac:chgData name="Suraj Arya" userId="116808dbeaa341df" providerId="LiveId" clId="{49A06A61-F224-4B6D-88E9-5DDD4FF7907F}" dt="2025-07-24T17:57:23.409" v="309"/>
          <ac:inkMkLst>
            <pc:docMk/>
            <pc:sldMk cId="0" sldId="260"/>
            <ac:inkMk id="48" creationId="{F390FF6C-09D8-6FD6-476D-A3C39C8021C1}"/>
          </ac:inkMkLst>
        </pc:inkChg>
        <pc:inkChg chg="add del mod">
          <ac:chgData name="Suraj Arya" userId="116808dbeaa341df" providerId="LiveId" clId="{49A06A61-F224-4B6D-88E9-5DDD4FF7907F}" dt="2025-07-24T17:57:23.409" v="312"/>
          <ac:inkMkLst>
            <pc:docMk/>
            <pc:sldMk cId="0" sldId="260"/>
            <ac:inkMk id="50" creationId="{0AF55EEF-13FD-0A92-104A-5D8B839A5331}"/>
          </ac:inkMkLst>
        </pc:inkChg>
        <pc:inkChg chg="add del mod">
          <ac:chgData name="Suraj Arya" userId="116808dbeaa341df" providerId="LiveId" clId="{49A06A61-F224-4B6D-88E9-5DDD4FF7907F}" dt="2025-07-24T17:57:23.409" v="291"/>
          <ac:inkMkLst>
            <pc:docMk/>
            <pc:sldMk cId="0" sldId="260"/>
            <ac:inkMk id="51" creationId="{7FD5E7F3-F7AB-9BB5-E5F8-4F3CC463C786}"/>
          </ac:inkMkLst>
        </pc:inkChg>
        <pc:inkChg chg="add del mod">
          <ac:chgData name="Suraj Arya" userId="116808dbeaa341df" providerId="LiveId" clId="{49A06A61-F224-4B6D-88E9-5DDD4FF7907F}" dt="2025-07-24T17:57:23.409" v="279"/>
          <ac:inkMkLst>
            <pc:docMk/>
            <pc:sldMk cId="0" sldId="260"/>
            <ac:inkMk id="52" creationId="{FAED9604-82B0-D055-64BF-7F0BD4410159}"/>
          </ac:inkMkLst>
        </pc:inkChg>
        <pc:inkChg chg="add del">
          <ac:chgData name="Suraj Arya" userId="116808dbeaa341df" providerId="LiveId" clId="{49A06A61-F224-4B6D-88E9-5DDD4FF7907F}" dt="2025-07-24T17:57:23.409" v="273"/>
          <ac:inkMkLst>
            <pc:docMk/>
            <pc:sldMk cId="0" sldId="260"/>
            <ac:inkMk id="54" creationId="{A9896B88-47DA-08E3-CDC4-175B3EE6504B}"/>
          </ac:inkMkLst>
        </pc:inkChg>
        <pc:inkChg chg="add del">
          <ac:chgData name="Suraj Arya" userId="116808dbeaa341df" providerId="LiveId" clId="{49A06A61-F224-4B6D-88E9-5DDD4FF7907F}" dt="2025-07-24T17:57:23.409" v="311"/>
          <ac:inkMkLst>
            <pc:docMk/>
            <pc:sldMk cId="0" sldId="260"/>
            <ac:inkMk id="55" creationId="{AF518132-9D49-E393-C4E7-1C1A655966FE}"/>
          </ac:inkMkLst>
        </pc:inkChg>
        <pc:inkChg chg="add del">
          <ac:chgData name="Suraj Arya" userId="116808dbeaa341df" providerId="LiveId" clId="{49A06A61-F224-4B6D-88E9-5DDD4FF7907F}" dt="2025-07-24T17:57:23.409" v="282"/>
          <ac:inkMkLst>
            <pc:docMk/>
            <pc:sldMk cId="0" sldId="260"/>
            <ac:inkMk id="56" creationId="{EF846ABE-E3C0-F96A-7581-7F7948D19D6D}"/>
          </ac:inkMkLst>
        </pc:inkChg>
        <pc:inkChg chg="add del mod">
          <ac:chgData name="Suraj Arya" userId="116808dbeaa341df" providerId="LiveId" clId="{49A06A61-F224-4B6D-88E9-5DDD4FF7907F}" dt="2025-07-24T17:57:23.409" v="295"/>
          <ac:inkMkLst>
            <pc:docMk/>
            <pc:sldMk cId="0" sldId="260"/>
            <ac:inkMk id="57" creationId="{76194014-022D-EC8C-F9D7-238D122C6783}"/>
          </ac:inkMkLst>
        </pc:inkChg>
        <pc:inkChg chg="add del">
          <ac:chgData name="Suraj Arya" userId="116808dbeaa341df" providerId="LiveId" clId="{49A06A61-F224-4B6D-88E9-5DDD4FF7907F}" dt="2025-07-24T17:57:23.409" v="288"/>
          <ac:inkMkLst>
            <pc:docMk/>
            <pc:sldMk cId="0" sldId="260"/>
            <ac:inkMk id="59" creationId="{0069016F-E1CD-7547-4094-7B5EC9EC5FEC}"/>
          </ac:inkMkLst>
        </pc:inkChg>
        <pc:inkChg chg="add del">
          <ac:chgData name="Suraj Arya" userId="116808dbeaa341df" providerId="LiveId" clId="{49A06A61-F224-4B6D-88E9-5DDD4FF7907F}" dt="2025-07-24T17:57:23.409" v="319"/>
          <ac:inkMkLst>
            <pc:docMk/>
            <pc:sldMk cId="0" sldId="260"/>
            <ac:inkMk id="60" creationId="{7854BF12-73D0-438E-3F62-3DBF528A4A04}"/>
          </ac:inkMkLst>
        </pc:inkChg>
        <pc:inkChg chg="add del mod">
          <ac:chgData name="Suraj Arya" userId="116808dbeaa341df" providerId="LiveId" clId="{49A06A61-F224-4B6D-88E9-5DDD4FF7907F}" dt="2025-07-24T17:57:23.409" v="280"/>
          <ac:inkMkLst>
            <pc:docMk/>
            <pc:sldMk cId="0" sldId="260"/>
            <ac:inkMk id="62" creationId="{75696BFB-7742-D840-4EB9-D17D9D183ABB}"/>
          </ac:inkMkLst>
        </pc:inkChg>
        <pc:inkChg chg="add del mod">
          <ac:chgData name="Suraj Arya" userId="116808dbeaa341df" providerId="LiveId" clId="{49A06A61-F224-4B6D-88E9-5DDD4FF7907F}" dt="2025-07-24T17:57:23.409" v="289"/>
          <ac:inkMkLst>
            <pc:docMk/>
            <pc:sldMk cId="0" sldId="260"/>
            <ac:inkMk id="63" creationId="{0A78B64D-68C0-A536-C0AB-8421E2B0703E}"/>
          </ac:inkMkLst>
        </pc:inkChg>
        <pc:inkChg chg="add del mod">
          <ac:chgData name="Suraj Arya" userId="116808dbeaa341df" providerId="LiveId" clId="{49A06A61-F224-4B6D-88E9-5DDD4FF7907F}" dt="2025-07-24T17:57:23.409" v="270"/>
          <ac:inkMkLst>
            <pc:docMk/>
            <pc:sldMk cId="0" sldId="260"/>
            <ac:inkMk id="65" creationId="{E9F1AE78-E9C2-3C0B-69F9-E4276C38A243}"/>
          </ac:inkMkLst>
        </pc:inkChg>
        <pc:inkChg chg="add del mod">
          <ac:chgData name="Suraj Arya" userId="116808dbeaa341df" providerId="LiveId" clId="{49A06A61-F224-4B6D-88E9-5DDD4FF7907F}" dt="2025-07-24T17:57:23.409" v="306"/>
          <ac:inkMkLst>
            <pc:docMk/>
            <pc:sldMk cId="0" sldId="260"/>
            <ac:inkMk id="67" creationId="{0C4378DC-4F86-02F9-577D-25431F0752D6}"/>
          </ac:inkMkLst>
        </pc:inkChg>
        <pc:inkChg chg="add del mod">
          <ac:chgData name="Suraj Arya" userId="116808dbeaa341df" providerId="LiveId" clId="{49A06A61-F224-4B6D-88E9-5DDD4FF7907F}" dt="2025-07-24T17:57:23.409" v="277"/>
          <ac:inkMkLst>
            <pc:docMk/>
            <pc:sldMk cId="0" sldId="260"/>
            <ac:inkMk id="68" creationId="{2F2772E6-C476-66CA-99EF-A4F21D3B7449}"/>
          </ac:inkMkLst>
        </pc:inkChg>
      </pc:sldChg>
      <pc:sldChg chg="addSp delSp modSp mod">
        <pc:chgData name="Suraj Arya" userId="116808dbeaa341df" providerId="LiveId" clId="{49A06A61-F224-4B6D-88E9-5DDD4FF7907F}" dt="2025-07-24T17:58:19.314" v="369"/>
        <pc:sldMkLst>
          <pc:docMk/>
          <pc:sldMk cId="0" sldId="261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1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4T03:34:32.938" v="150"/>
          <ac:grpSpMkLst>
            <pc:docMk/>
            <pc:sldMk cId="0" sldId="261"/>
            <ac:grpSpMk id="10" creationId="{4E55AF51-84EB-C522-3041-40C97C666729}"/>
          </ac:grpSpMkLst>
        </pc:grpChg>
        <pc:grpChg chg="del mod">
          <ac:chgData name="Suraj Arya" userId="116808dbeaa341df" providerId="LiveId" clId="{49A06A61-F224-4B6D-88E9-5DDD4FF7907F}" dt="2025-07-24T03:34:36.875" v="152"/>
          <ac:grpSpMkLst>
            <pc:docMk/>
            <pc:sldMk cId="0" sldId="261"/>
            <ac:grpSpMk id="13" creationId="{2A84F399-9AF5-89BA-24E7-1533C558F481}"/>
          </ac:grpSpMkLst>
        </pc:grpChg>
        <pc:grpChg chg="del mod">
          <ac:chgData name="Suraj Arya" userId="116808dbeaa341df" providerId="LiveId" clId="{49A06A61-F224-4B6D-88E9-5DDD4FF7907F}" dt="2025-07-24T03:34:47.155" v="155"/>
          <ac:grpSpMkLst>
            <pc:docMk/>
            <pc:sldMk cId="0" sldId="261"/>
            <ac:grpSpMk id="15" creationId="{F4D8097D-38FC-EB0C-50AC-2021313A4367}"/>
          </ac:grpSpMkLst>
        </pc:grpChg>
        <pc:grpChg chg="del mod">
          <ac:chgData name="Suraj Arya" userId="116808dbeaa341df" providerId="LiveId" clId="{49A06A61-F224-4B6D-88E9-5DDD4FF7907F}" dt="2025-07-24T17:57:27.625" v="328"/>
          <ac:grpSpMkLst>
            <pc:docMk/>
            <pc:sldMk cId="0" sldId="261"/>
            <ac:grpSpMk id="18" creationId="{20C52AA3-FDC0-5F85-3FB7-798A4736877B}"/>
          </ac:grpSpMkLst>
        </pc:grpChg>
        <pc:picChg chg="add mod">
          <ac:chgData name="Suraj Arya" userId="116808dbeaa341df" providerId="LiveId" clId="{49A06A61-F224-4B6D-88E9-5DDD4FF7907F}" dt="2025-07-24T17:57:55.176" v="357"/>
          <ac:picMkLst>
            <pc:docMk/>
            <pc:sldMk cId="0" sldId="261"/>
            <ac:picMk id="10" creationId="{612B7BFC-DFCF-FACF-B933-64821F922A8D}"/>
          </ac:picMkLst>
        </pc:picChg>
        <pc:picChg chg="add mod">
          <ac:chgData name="Suraj Arya" userId="116808dbeaa341df" providerId="LiveId" clId="{49A06A61-F224-4B6D-88E9-5DDD4FF7907F}" dt="2025-07-24T17:58:19.314" v="369"/>
          <ac:picMkLst>
            <pc:docMk/>
            <pc:sldMk cId="0" sldId="261"/>
            <ac:picMk id="13" creationId="{E3CC237D-8554-E292-885F-5A2C00FF4940}"/>
          </ac:picMkLst>
        </pc:picChg>
        <pc:inkChg chg="add del">
          <ac:chgData name="Suraj Arya" userId="116808dbeaa341df" providerId="LiveId" clId="{49A06A61-F224-4B6D-88E9-5DDD4FF7907F}" dt="2025-07-24T17:57:27.625" v="329"/>
          <ac:inkMkLst>
            <pc:docMk/>
            <pc:sldMk cId="0" sldId="261"/>
            <ac:inkMk id="4" creationId="{66B7929D-C2A2-6D93-B65C-7FCF68DE1C3F}"/>
          </ac:inkMkLst>
        </pc:inkChg>
        <pc:inkChg chg="add del">
          <ac:chgData name="Suraj Arya" userId="116808dbeaa341df" providerId="LiveId" clId="{49A06A61-F224-4B6D-88E9-5DDD4FF7907F}" dt="2025-07-24T17:57:27.625" v="327"/>
          <ac:inkMkLst>
            <pc:docMk/>
            <pc:sldMk cId="0" sldId="261"/>
            <ac:inkMk id="5" creationId="{948ECACF-8AD4-F7EA-01CE-CDD14E72D5D2}"/>
          </ac:inkMkLst>
        </pc:inkChg>
        <pc:inkChg chg="add del">
          <ac:chgData name="Suraj Arya" userId="116808dbeaa341df" providerId="LiveId" clId="{49A06A61-F224-4B6D-88E9-5DDD4FF7907F}" dt="2025-07-24T17:57:27.625" v="320"/>
          <ac:inkMkLst>
            <pc:docMk/>
            <pc:sldMk cId="0" sldId="261"/>
            <ac:inkMk id="6" creationId="{0EBD8E2E-224F-130E-D881-7B6F9F3552A3}"/>
          </ac:inkMkLst>
        </pc:inkChg>
        <pc:inkChg chg="add del">
          <ac:chgData name="Suraj Arya" userId="116808dbeaa341df" providerId="LiveId" clId="{49A06A61-F224-4B6D-88E9-5DDD4FF7907F}" dt="2025-07-24T17:57:27.625" v="323"/>
          <ac:inkMkLst>
            <pc:docMk/>
            <pc:sldMk cId="0" sldId="261"/>
            <ac:inkMk id="7" creationId="{D05CF7E0-02B9-B6E1-22A0-576245777A23}"/>
          </ac:inkMkLst>
        </pc:inkChg>
        <pc:inkChg chg="add del mod">
          <ac:chgData name="Suraj Arya" userId="116808dbeaa341df" providerId="LiveId" clId="{49A06A61-F224-4B6D-88E9-5DDD4FF7907F}" dt="2025-07-24T17:57:27.625" v="325"/>
          <ac:inkMkLst>
            <pc:docMk/>
            <pc:sldMk cId="0" sldId="261"/>
            <ac:inkMk id="8" creationId="{F1EBF86A-146F-6D96-F8C9-E0B4D8AC7E9A}"/>
          </ac:inkMkLst>
        </pc:inkChg>
        <pc:inkChg chg="add del mod">
          <ac:chgData name="Suraj Arya" userId="116808dbeaa341df" providerId="LiveId" clId="{49A06A61-F224-4B6D-88E9-5DDD4FF7907F}" dt="2025-07-24T17:57:27.625" v="324"/>
          <ac:inkMkLst>
            <pc:docMk/>
            <pc:sldMk cId="0" sldId="261"/>
            <ac:inkMk id="9" creationId="{107426FE-6B5E-B298-8471-2FAA91C2945C}"/>
          </ac:inkMkLst>
        </pc:inkChg>
        <pc:inkChg chg="add del mod">
          <ac:chgData name="Suraj Arya" userId="116808dbeaa341df" providerId="LiveId" clId="{49A06A61-F224-4B6D-88E9-5DDD4FF7907F}" dt="2025-07-24T17:57:27.625" v="326"/>
          <ac:inkMkLst>
            <pc:docMk/>
            <pc:sldMk cId="0" sldId="261"/>
            <ac:inkMk id="11" creationId="{D115A509-3243-5D24-1F44-2821E48020DB}"/>
          </ac:inkMkLst>
        </pc:inkChg>
        <pc:inkChg chg="add del mod">
          <ac:chgData name="Suraj Arya" userId="116808dbeaa341df" providerId="LiveId" clId="{49A06A61-F224-4B6D-88E9-5DDD4FF7907F}" dt="2025-07-24T17:57:27.625" v="330"/>
          <ac:inkMkLst>
            <pc:docMk/>
            <pc:sldMk cId="0" sldId="261"/>
            <ac:inkMk id="12" creationId="{EF56C2A9-BFC4-5BA7-8EAF-C15CE16B9D5D}"/>
          </ac:inkMkLst>
        </pc:inkChg>
        <pc:inkChg chg="add del mod">
          <ac:chgData name="Suraj Arya" userId="116808dbeaa341df" providerId="LiveId" clId="{49A06A61-F224-4B6D-88E9-5DDD4FF7907F}" dt="2025-07-24T17:57:27.625" v="321"/>
          <ac:inkMkLst>
            <pc:docMk/>
            <pc:sldMk cId="0" sldId="261"/>
            <ac:inkMk id="14" creationId="{8A622133-2958-9E90-A4CC-42ABFF1177BE}"/>
          </ac:inkMkLst>
        </pc:inkChg>
        <pc:inkChg chg="add del">
          <ac:chgData name="Suraj Arya" userId="116808dbeaa341df" providerId="LiveId" clId="{49A06A61-F224-4B6D-88E9-5DDD4FF7907F}" dt="2025-07-24T17:57:27.625" v="322"/>
          <ac:inkMkLst>
            <pc:docMk/>
            <pc:sldMk cId="0" sldId="261"/>
            <ac:inkMk id="16" creationId="{8F0ACE9F-38B0-D232-0195-FFB8E6750829}"/>
          </ac:inkMkLst>
        </pc:inkChg>
        <pc:inkChg chg="add del mod">
          <ac:chgData name="Suraj Arya" userId="116808dbeaa341df" providerId="LiveId" clId="{49A06A61-F224-4B6D-88E9-5DDD4FF7907F}" dt="2025-07-24T17:57:27.625" v="328"/>
          <ac:inkMkLst>
            <pc:docMk/>
            <pc:sldMk cId="0" sldId="261"/>
            <ac:inkMk id="17" creationId="{64E96455-93B1-BF04-FA8F-6EAF5DAE9C6B}"/>
          </ac:inkMkLst>
        </pc:inkChg>
      </pc:sldChg>
      <pc:sldChg chg="addSp delSp modSp mod">
        <pc:chgData name="Suraj Arya" userId="116808dbeaa341df" providerId="LiveId" clId="{49A06A61-F224-4B6D-88E9-5DDD4FF7907F}" dt="2025-07-25T11:37:26.703" v="554"/>
        <pc:sldMkLst>
          <pc:docMk/>
          <pc:sldMk cId="0" sldId="262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2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11:37:21.697" v="537"/>
          <ac:grpSpMkLst>
            <pc:docMk/>
            <pc:sldMk cId="0" sldId="262"/>
            <ac:grpSpMk id="7" creationId="{249E72BD-5DA8-0FF7-92EC-3F7074247533}"/>
          </ac:grpSpMkLst>
        </pc:grpChg>
        <pc:grpChg chg="del mod">
          <ac:chgData name="Suraj Arya" userId="116808dbeaa341df" providerId="LiveId" clId="{49A06A61-F224-4B6D-88E9-5DDD4FF7907F}" dt="2025-07-24T03:35:09.974" v="166"/>
          <ac:grpSpMkLst>
            <pc:docMk/>
            <pc:sldMk cId="0" sldId="262"/>
            <ac:grpSpMk id="8" creationId="{6BB0A441-A0DD-D440-CDCE-59F74D100D37}"/>
          </ac:grpSpMkLst>
        </pc:grpChg>
        <pc:grpChg chg="del mod">
          <ac:chgData name="Suraj Arya" userId="116808dbeaa341df" providerId="LiveId" clId="{49A06A61-F224-4B6D-88E9-5DDD4FF7907F}" dt="2025-07-24T03:35:18.994" v="171"/>
          <ac:grpSpMkLst>
            <pc:docMk/>
            <pc:sldMk cId="0" sldId="262"/>
            <ac:grpSpMk id="14" creationId="{F47F6DD7-385A-C173-EBC0-944893205F59}"/>
          </ac:grpSpMkLst>
        </pc:grpChg>
        <pc:grpChg chg="del mod">
          <ac:chgData name="Suraj Arya" userId="116808dbeaa341df" providerId="LiveId" clId="{49A06A61-F224-4B6D-88E9-5DDD4FF7907F}" dt="2025-07-25T02:11:46.133" v="433"/>
          <ac:grpSpMkLst>
            <pc:docMk/>
            <pc:sldMk cId="0" sldId="262"/>
            <ac:grpSpMk id="15" creationId="{A8DBBBF0-5802-D561-FD3C-8965970A37AA}"/>
          </ac:grpSpMkLst>
        </pc:grpChg>
        <pc:grpChg chg="del mod">
          <ac:chgData name="Suraj Arya" userId="116808dbeaa341df" providerId="LiveId" clId="{49A06A61-F224-4B6D-88E9-5DDD4FF7907F}" dt="2025-07-24T17:57:31.567" v="341"/>
          <ac:grpSpMkLst>
            <pc:docMk/>
            <pc:sldMk cId="0" sldId="262"/>
            <ac:grpSpMk id="15" creationId="{D14A550D-1A06-5B95-391F-06349B1CBD78}"/>
          </ac:grpSpMkLst>
        </pc:grpChg>
        <pc:grpChg chg="del mod">
          <ac:chgData name="Suraj Arya" userId="116808dbeaa341df" providerId="LiveId" clId="{49A06A61-F224-4B6D-88E9-5DDD4FF7907F}" dt="2025-07-25T02:11:51.576" v="441"/>
          <ac:grpSpMkLst>
            <pc:docMk/>
            <pc:sldMk cId="0" sldId="262"/>
            <ac:grpSpMk id="17" creationId="{5DF02175-9045-F0CC-E0B3-2CF143C912F3}"/>
          </ac:grpSpMkLst>
        </pc:grpChg>
        <pc:grpChg chg="del mod">
          <ac:chgData name="Suraj Arya" userId="116808dbeaa341df" providerId="LiveId" clId="{49A06A61-F224-4B6D-88E9-5DDD4FF7907F}" dt="2025-07-24T17:57:31.567" v="338"/>
          <ac:grpSpMkLst>
            <pc:docMk/>
            <pc:sldMk cId="0" sldId="262"/>
            <ac:grpSpMk id="20" creationId="{FCE67C63-3A72-3A2F-5D6C-B9FE6C3E4AC1}"/>
          </ac:grpSpMkLst>
        </pc:grpChg>
        <pc:grpChg chg="mod">
          <ac:chgData name="Suraj Arya" userId="116808dbeaa341df" providerId="LiveId" clId="{49A06A61-F224-4B6D-88E9-5DDD4FF7907F}" dt="2025-07-25T11:37:26.703" v="554"/>
          <ac:grpSpMkLst>
            <pc:docMk/>
            <pc:sldMk cId="0" sldId="262"/>
            <ac:grpSpMk id="25" creationId="{56193373-5B0B-3758-DA02-FD76608149F3}"/>
          </ac:grpSpMkLst>
        </pc:grpChg>
        <pc:grpChg chg="del mod">
          <ac:chgData name="Suraj Arya" userId="116808dbeaa341df" providerId="LiveId" clId="{49A06A61-F224-4B6D-88E9-5DDD4FF7907F}" dt="2025-07-25T11:37:22.589" v="539"/>
          <ac:grpSpMkLst>
            <pc:docMk/>
            <pc:sldMk cId="0" sldId="262"/>
            <ac:grpSpMk id="31" creationId="{F6ED6D14-DDC2-6735-10EE-DAD9ED94886A}"/>
          </ac:grpSpMkLst>
        </pc:grpChg>
        <pc:picChg chg="add mod">
          <ac:chgData name="Suraj Arya" userId="116808dbeaa341df" providerId="LiveId" clId="{49A06A61-F224-4B6D-88E9-5DDD4FF7907F}" dt="2025-07-24T17:57:53.375" v="356"/>
          <ac:picMkLst>
            <pc:docMk/>
            <pc:sldMk cId="0" sldId="262"/>
            <ac:picMk id="8" creationId="{F90D974D-26B0-8A7A-8A99-29619E90C389}"/>
          </ac:picMkLst>
        </pc:picChg>
        <pc:picChg chg="add mod">
          <ac:chgData name="Suraj Arya" userId="116808dbeaa341df" providerId="LiveId" clId="{49A06A61-F224-4B6D-88E9-5DDD4FF7907F}" dt="2025-07-24T17:58:21.918" v="370"/>
          <ac:picMkLst>
            <pc:docMk/>
            <pc:sldMk cId="0" sldId="262"/>
            <ac:picMk id="14" creationId="{C173F437-9C34-EBAF-B1BE-C9FCD595807D}"/>
          </ac:picMkLst>
        </pc:picChg>
        <pc:inkChg chg="add">
          <ac:chgData name="Suraj Arya" userId="116808dbeaa341df" providerId="LiveId" clId="{49A06A61-F224-4B6D-88E9-5DDD4FF7907F}" dt="2025-07-24T03:34:50.649" v="156" actId="9405"/>
          <ac:inkMkLst>
            <pc:docMk/>
            <pc:sldMk cId="0" sldId="262"/>
            <ac:inkMk id="4" creationId="{FD305604-D676-465E-C60A-51F473753B5F}"/>
          </ac:inkMkLst>
        </pc:inkChg>
        <pc:inkChg chg="add del mod">
          <ac:chgData name="Suraj Arya" userId="116808dbeaa341df" providerId="LiveId" clId="{49A06A61-F224-4B6D-88E9-5DDD4FF7907F}" dt="2025-07-24T17:57:31.567" v="332"/>
          <ac:inkMkLst>
            <pc:docMk/>
            <pc:sldMk cId="0" sldId="262"/>
            <ac:inkMk id="5" creationId="{8C1FB0BC-FE04-06A0-6597-386603A0BD85}"/>
          </ac:inkMkLst>
        </pc:inkChg>
        <pc:inkChg chg="add del mod">
          <ac:chgData name="Suraj Arya" userId="116808dbeaa341df" providerId="LiveId" clId="{49A06A61-F224-4B6D-88E9-5DDD4FF7907F}" dt="2025-07-25T11:37:23.630" v="541"/>
          <ac:inkMkLst>
            <pc:docMk/>
            <pc:sldMk cId="0" sldId="262"/>
            <ac:inkMk id="5" creationId="{91341F71-DE78-54C7-BC1A-7BB8C62A9E53}"/>
          </ac:inkMkLst>
        </pc:inkChg>
        <pc:inkChg chg="add del mod">
          <ac:chgData name="Suraj Arya" userId="116808dbeaa341df" providerId="LiveId" clId="{49A06A61-F224-4B6D-88E9-5DDD4FF7907F}" dt="2025-07-25T11:37:21.697" v="537"/>
          <ac:inkMkLst>
            <pc:docMk/>
            <pc:sldMk cId="0" sldId="262"/>
            <ac:inkMk id="6" creationId="{1DFF9CAA-E68F-26DE-E764-BF4D16F946C0}"/>
          </ac:inkMkLst>
        </pc:inkChg>
        <pc:inkChg chg="add del mod">
          <ac:chgData name="Suraj Arya" userId="116808dbeaa341df" providerId="LiveId" clId="{49A06A61-F224-4B6D-88E9-5DDD4FF7907F}" dt="2025-07-24T17:57:31.567" v="336"/>
          <ac:inkMkLst>
            <pc:docMk/>
            <pc:sldMk cId="0" sldId="262"/>
            <ac:inkMk id="6" creationId="{BE746D5B-9D36-3E50-EEB1-9DAE4A752B43}"/>
          </ac:inkMkLst>
        </pc:inkChg>
        <pc:inkChg chg="add del mod">
          <ac:chgData name="Suraj Arya" userId="116808dbeaa341df" providerId="LiveId" clId="{49A06A61-F224-4B6D-88E9-5DDD4FF7907F}" dt="2025-07-24T17:57:31.567" v="335"/>
          <ac:inkMkLst>
            <pc:docMk/>
            <pc:sldMk cId="0" sldId="262"/>
            <ac:inkMk id="7" creationId="{17B11DEE-8278-71AF-5518-CB5415C86C6E}"/>
          </ac:inkMkLst>
        </pc:inkChg>
        <pc:inkChg chg="add del mod">
          <ac:chgData name="Suraj Arya" userId="116808dbeaa341df" providerId="LiveId" clId="{49A06A61-F224-4B6D-88E9-5DDD4FF7907F}" dt="2025-07-25T11:37:26.701" v="550"/>
          <ac:inkMkLst>
            <pc:docMk/>
            <pc:sldMk cId="0" sldId="262"/>
            <ac:inkMk id="9" creationId="{99F075CF-6845-63C6-BB85-578D97F2656C}"/>
          </ac:inkMkLst>
        </pc:inkChg>
        <pc:inkChg chg="add del mod">
          <ac:chgData name="Suraj Arya" userId="116808dbeaa341df" providerId="LiveId" clId="{49A06A61-F224-4B6D-88E9-5DDD4FF7907F}" dt="2025-07-24T17:57:31.567" v="342"/>
          <ac:inkMkLst>
            <pc:docMk/>
            <pc:sldMk cId="0" sldId="262"/>
            <ac:inkMk id="9" creationId="{AD3E966B-CF65-27F8-3F9D-BCD2E7E15BD9}"/>
          </ac:inkMkLst>
        </pc:inkChg>
        <pc:inkChg chg="add del mod">
          <ac:chgData name="Suraj Arya" userId="116808dbeaa341df" providerId="LiveId" clId="{49A06A61-F224-4B6D-88E9-5DDD4FF7907F}" dt="2025-07-24T17:57:31.567" v="337"/>
          <ac:inkMkLst>
            <pc:docMk/>
            <pc:sldMk cId="0" sldId="262"/>
            <ac:inkMk id="10" creationId="{00DAE108-452E-FDF9-8A3A-B0810535E052}"/>
          </ac:inkMkLst>
        </pc:inkChg>
        <pc:inkChg chg="add del mod">
          <ac:chgData name="Suraj Arya" userId="116808dbeaa341df" providerId="LiveId" clId="{49A06A61-F224-4B6D-88E9-5DDD4FF7907F}" dt="2025-07-25T11:37:26.703" v="551"/>
          <ac:inkMkLst>
            <pc:docMk/>
            <pc:sldMk cId="0" sldId="262"/>
            <ac:inkMk id="10" creationId="{F2159E03-D1CD-3E6E-2B7D-FBBC2957B2ED}"/>
          </ac:inkMkLst>
        </pc:inkChg>
        <pc:inkChg chg="add del mod">
          <ac:chgData name="Suraj Arya" userId="116808dbeaa341df" providerId="LiveId" clId="{49A06A61-F224-4B6D-88E9-5DDD4FF7907F}" dt="2025-07-25T11:37:24.525" v="545"/>
          <ac:inkMkLst>
            <pc:docMk/>
            <pc:sldMk cId="0" sldId="262"/>
            <ac:inkMk id="11" creationId="{562A3924-60DF-337B-B07D-299349C22EA7}"/>
          </ac:inkMkLst>
        </pc:inkChg>
        <pc:inkChg chg="add del mod">
          <ac:chgData name="Suraj Arya" userId="116808dbeaa341df" providerId="LiveId" clId="{49A06A61-F224-4B6D-88E9-5DDD4FF7907F}" dt="2025-07-24T17:57:31.567" v="334"/>
          <ac:inkMkLst>
            <pc:docMk/>
            <pc:sldMk cId="0" sldId="262"/>
            <ac:inkMk id="11" creationId="{C7F54754-0268-2A31-57B4-DC56CF80F2E2}"/>
          </ac:inkMkLst>
        </pc:inkChg>
        <pc:inkChg chg="add mod">
          <ac:chgData name="Suraj Arya" userId="116808dbeaa341df" providerId="LiveId" clId="{49A06A61-F224-4B6D-88E9-5DDD4FF7907F}" dt="2025-07-25T11:37:26.703" v="554"/>
          <ac:inkMkLst>
            <pc:docMk/>
            <pc:sldMk cId="0" sldId="262"/>
            <ac:inkMk id="12" creationId="{165EEDF8-AAEC-D656-2707-5C1B81146DCE}"/>
          </ac:inkMkLst>
        </pc:inkChg>
        <pc:inkChg chg="add del mod">
          <ac:chgData name="Suraj Arya" userId="116808dbeaa341df" providerId="LiveId" clId="{49A06A61-F224-4B6D-88E9-5DDD4FF7907F}" dt="2025-07-24T17:57:31.567" v="341"/>
          <ac:inkMkLst>
            <pc:docMk/>
            <pc:sldMk cId="0" sldId="262"/>
            <ac:inkMk id="12" creationId="{30A414B7-6A6D-CC77-1FF0-C8391CC4A315}"/>
          </ac:inkMkLst>
        </pc:inkChg>
        <pc:inkChg chg="add del mod">
          <ac:chgData name="Suraj Arya" userId="116808dbeaa341df" providerId="LiveId" clId="{49A06A61-F224-4B6D-88E9-5DDD4FF7907F}" dt="2025-07-25T11:37:24.525" v="547"/>
          <ac:inkMkLst>
            <pc:docMk/>
            <pc:sldMk cId="0" sldId="262"/>
            <ac:inkMk id="13" creationId="{4910304A-ECF8-44F9-AE6A-8443EF6BFE50}"/>
          </ac:inkMkLst>
        </pc:inkChg>
        <pc:inkChg chg="add del mod">
          <ac:chgData name="Suraj Arya" userId="116808dbeaa341df" providerId="LiveId" clId="{49A06A61-F224-4B6D-88E9-5DDD4FF7907F}" dt="2025-07-24T17:57:31.567" v="340"/>
          <ac:inkMkLst>
            <pc:docMk/>
            <pc:sldMk cId="0" sldId="262"/>
            <ac:inkMk id="13" creationId="{CEC61F4D-D319-0788-BCCF-EFB3E8AD583A}"/>
          </ac:inkMkLst>
        </pc:inkChg>
        <pc:inkChg chg="add del">
          <ac:chgData name="Suraj Arya" userId="116808dbeaa341df" providerId="LiveId" clId="{49A06A61-F224-4B6D-88E9-5DDD4FF7907F}" dt="2025-07-25T11:37:21.697" v="536"/>
          <ac:inkMkLst>
            <pc:docMk/>
            <pc:sldMk cId="0" sldId="262"/>
            <ac:inkMk id="15" creationId="{4FBFD4C8-9D63-A765-AC0C-9B1971A8F95C}"/>
          </ac:inkMkLst>
        </pc:inkChg>
        <pc:inkChg chg="add del mod">
          <ac:chgData name="Suraj Arya" userId="116808dbeaa341df" providerId="LiveId" clId="{49A06A61-F224-4B6D-88E9-5DDD4FF7907F}" dt="2025-07-24T17:57:31.567" v="338"/>
          <ac:inkMkLst>
            <pc:docMk/>
            <pc:sldMk cId="0" sldId="262"/>
            <ac:inkMk id="16" creationId="{68F92B09-4C85-CF6B-2517-767EEC5EF20B}"/>
          </ac:inkMkLst>
        </pc:inkChg>
        <pc:inkChg chg="add del mod">
          <ac:chgData name="Suraj Arya" userId="116808dbeaa341df" providerId="LiveId" clId="{49A06A61-F224-4B6D-88E9-5DDD4FF7907F}" dt="2025-07-25T11:37:24.525" v="546"/>
          <ac:inkMkLst>
            <pc:docMk/>
            <pc:sldMk cId="0" sldId="262"/>
            <ac:inkMk id="16" creationId="{BB368592-9F57-16EC-6F7A-57AF53911CA9}"/>
          </ac:inkMkLst>
        </pc:inkChg>
        <pc:inkChg chg="add del mod">
          <ac:chgData name="Suraj Arya" userId="116808dbeaa341df" providerId="LiveId" clId="{49A06A61-F224-4B6D-88E9-5DDD4FF7907F}" dt="2025-07-24T17:57:31.567" v="333"/>
          <ac:inkMkLst>
            <pc:docMk/>
            <pc:sldMk cId="0" sldId="262"/>
            <ac:inkMk id="17" creationId="{CD053CC8-3E78-AFB7-D5CA-D07C2445983B}"/>
          </ac:inkMkLst>
        </pc:inkChg>
        <pc:inkChg chg="add del mod">
          <ac:chgData name="Suraj Arya" userId="116808dbeaa341df" providerId="LiveId" clId="{49A06A61-F224-4B6D-88E9-5DDD4FF7907F}" dt="2025-07-25T11:37:26.703" v="554"/>
          <ac:inkMkLst>
            <pc:docMk/>
            <pc:sldMk cId="0" sldId="262"/>
            <ac:inkMk id="18" creationId="{555AEC7D-DE38-BCB4-C6F4-B49CA454E87A}"/>
          </ac:inkMkLst>
        </pc:inkChg>
        <pc:inkChg chg="add del mod">
          <ac:chgData name="Suraj Arya" userId="116808dbeaa341df" providerId="LiveId" clId="{49A06A61-F224-4B6D-88E9-5DDD4FF7907F}" dt="2025-07-24T17:57:31.567" v="331"/>
          <ac:inkMkLst>
            <pc:docMk/>
            <pc:sldMk cId="0" sldId="262"/>
            <ac:inkMk id="18" creationId="{80334F72-2A4F-40E8-C714-9345F3298786}"/>
          </ac:inkMkLst>
        </pc:inkChg>
        <pc:inkChg chg="add del mod">
          <ac:chgData name="Suraj Arya" userId="116808dbeaa341df" providerId="LiveId" clId="{49A06A61-F224-4B6D-88E9-5DDD4FF7907F}" dt="2025-07-25T11:37:25.100" v="548"/>
          <ac:inkMkLst>
            <pc:docMk/>
            <pc:sldMk cId="0" sldId="262"/>
            <ac:inkMk id="19" creationId="{AE05E818-1485-6FBD-9B55-CCCCC89CE07B}"/>
          </ac:inkMkLst>
        </pc:inkChg>
        <pc:inkChg chg="add del mod">
          <ac:chgData name="Suraj Arya" userId="116808dbeaa341df" providerId="LiveId" clId="{49A06A61-F224-4B6D-88E9-5DDD4FF7907F}" dt="2025-07-24T17:57:31.567" v="339"/>
          <ac:inkMkLst>
            <pc:docMk/>
            <pc:sldMk cId="0" sldId="262"/>
            <ac:inkMk id="19" creationId="{F697D776-7B49-8D0C-9F67-384CCBD42970}"/>
          </ac:inkMkLst>
        </pc:inkChg>
        <pc:inkChg chg="add del mod">
          <ac:chgData name="Suraj Arya" userId="116808dbeaa341df" providerId="LiveId" clId="{49A06A61-F224-4B6D-88E9-5DDD4FF7907F}" dt="2025-07-25T11:37:26.703" v="553"/>
          <ac:inkMkLst>
            <pc:docMk/>
            <pc:sldMk cId="0" sldId="262"/>
            <ac:inkMk id="20" creationId="{F6647A65-7E6E-9282-F26E-BEFDBF970128}"/>
          </ac:inkMkLst>
        </pc:inkChg>
        <pc:inkChg chg="add del mod">
          <ac:chgData name="Suraj Arya" userId="116808dbeaa341df" providerId="LiveId" clId="{49A06A61-F224-4B6D-88E9-5DDD4FF7907F}" dt="2025-07-25T11:37:26.701" v="549"/>
          <ac:inkMkLst>
            <pc:docMk/>
            <pc:sldMk cId="0" sldId="262"/>
            <ac:inkMk id="21" creationId="{0B68B31F-5418-4D80-B2DD-B2B77095062D}"/>
          </ac:inkMkLst>
        </pc:inkChg>
        <pc:inkChg chg="add del mod">
          <ac:chgData name="Suraj Arya" userId="116808dbeaa341df" providerId="LiveId" clId="{49A06A61-F224-4B6D-88E9-5DDD4FF7907F}" dt="2025-07-25T11:37:26.703" v="552"/>
          <ac:inkMkLst>
            <pc:docMk/>
            <pc:sldMk cId="0" sldId="262"/>
            <ac:inkMk id="22" creationId="{A9CE5C89-8F61-06EB-326F-7A32332D134A}"/>
          </ac:inkMkLst>
        </pc:inkChg>
        <pc:inkChg chg="add mod">
          <ac:chgData name="Suraj Arya" userId="116808dbeaa341df" providerId="LiveId" clId="{49A06A61-F224-4B6D-88E9-5DDD4FF7907F}" dt="2025-07-25T11:37:26.703" v="554"/>
          <ac:inkMkLst>
            <pc:docMk/>
            <pc:sldMk cId="0" sldId="262"/>
            <ac:inkMk id="23" creationId="{46A2B640-6C19-12E8-2BB8-1DF488BEF108}"/>
          </ac:inkMkLst>
        </pc:inkChg>
        <pc:inkChg chg="add del mod">
          <ac:chgData name="Suraj Arya" userId="116808dbeaa341df" providerId="LiveId" clId="{49A06A61-F224-4B6D-88E9-5DDD4FF7907F}" dt="2025-07-25T11:37:24.525" v="544"/>
          <ac:inkMkLst>
            <pc:docMk/>
            <pc:sldMk cId="0" sldId="262"/>
            <ac:inkMk id="24" creationId="{1F4C1C1D-3ED2-E6EF-4209-6F2D7C8FD499}"/>
          </ac:inkMkLst>
        </pc:inkChg>
        <pc:inkChg chg="add del">
          <ac:chgData name="Suraj Arya" userId="116808dbeaa341df" providerId="LiveId" clId="{49A06A61-F224-4B6D-88E9-5DDD4FF7907F}" dt="2025-07-25T11:37:24.077" v="543"/>
          <ac:inkMkLst>
            <pc:docMk/>
            <pc:sldMk cId="0" sldId="262"/>
            <ac:inkMk id="26" creationId="{4FAC16FE-D25E-F8F2-196A-CCFCA725D5A0}"/>
          </ac:inkMkLst>
        </pc:inkChg>
        <pc:inkChg chg="add del">
          <ac:chgData name="Suraj Arya" userId="116808dbeaa341df" providerId="LiveId" clId="{49A06A61-F224-4B6D-88E9-5DDD4FF7907F}" dt="2025-07-25T11:37:22.111" v="538"/>
          <ac:inkMkLst>
            <pc:docMk/>
            <pc:sldMk cId="0" sldId="262"/>
            <ac:inkMk id="27" creationId="{58022316-9622-45B7-ECF8-93CEDF04D420}"/>
          </ac:inkMkLst>
        </pc:inkChg>
        <pc:inkChg chg="add del">
          <ac:chgData name="Suraj Arya" userId="116808dbeaa341df" providerId="LiveId" clId="{49A06A61-F224-4B6D-88E9-5DDD4FF7907F}" dt="2025-07-25T11:37:23.630" v="542"/>
          <ac:inkMkLst>
            <pc:docMk/>
            <pc:sldMk cId="0" sldId="262"/>
            <ac:inkMk id="28" creationId="{72148737-7C5B-7A21-DAFE-9EAB5F6339FF}"/>
          </ac:inkMkLst>
        </pc:inkChg>
        <pc:inkChg chg="add del mod">
          <ac:chgData name="Suraj Arya" userId="116808dbeaa341df" providerId="LiveId" clId="{49A06A61-F224-4B6D-88E9-5DDD4FF7907F}" dt="2025-07-25T11:37:22.589" v="539"/>
          <ac:inkMkLst>
            <pc:docMk/>
            <pc:sldMk cId="0" sldId="262"/>
            <ac:inkMk id="29" creationId="{D7B24980-3243-802B-F3B7-86D5EA8368CF}"/>
          </ac:inkMkLst>
        </pc:inkChg>
        <pc:inkChg chg="add del mod">
          <ac:chgData name="Suraj Arya" userId="116808dbeaa341df" providerId="LiveId" clId="{49A06A61-F224-4B6D-88E9-5DDD4FF7907F}" dt="2025-07-25T11:37:23.055" v="540"/>
          <ac:inkMkLst>
            <pc:docMk/>
            <pc:sldMk cId="0" sldId="262"/>
            <ac:inkMk id="30" creationId="{30DA3590-0879-9CB7-9BD8-3EBD2DE20C7E}"/>
          </ac:inkMkLst>
        </pc:inkChg>
      </pc:sldChg>
      <pc:sldChg chg="addSp delSp modSp mod">
        <pc:chgData name="Suraj Arya" userId="116808dbeaa341df" providerId="LiveId" clId="{49A06A61-F224-4B6D-88E9-5DDD4FF7907F}" dt="2025-07-25T11:37:30.021" v="563"/>
        <pc:sldMkLst>
          <pc:docMk/>
          <pc:sldMk cId="0" sldId="263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3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11:37:29.335" v="556"/>
          <ac:grpSpMkLst>
            <pc:docMk/>
            <pc:sldMk cId="0" sldId="263"/>
            <ac:grpSpMk id="6" creationId="{04A3B68D-4961-91B5-82D1-A1E4654EF274}"/>
          </ac:grpSpMkLst>
        </pc:grpChg>
        <pc:grpChg chg="del mod">
          <ac:chgData name="Suraj Arya" userId="116808dbeaa341df" providerId="LiveId" clId="{49A06A61-F224-4B6D-88E9-5DDD4FF7907F}" dt="2025-07-25T02:12:38.618" v="456"/>
          <ac:grpSpMkLst>
            <pc:docMk/>
            <pc:sldMk cId="0" sldId="263"/>
            <ac:grpSpMk id="10" creationId="{26190AB7-A287-5E49-FD36-5B97F1CB9B58}"/>
          </ac:grpSpMkLst>
        </pc:grpChg>
        <pc:grpChg chg="del mod">
          <ac:chgData name="Suraj Arya" userId="116808dbeaa341df" providerId="LiveId" clId="{49A06A61-F224-4B6D-88E9-5DDD4FF7907F}" dt="2025-07-25T11:37:29.335" v="560"/>
          <ac:grpSpMkLst>
            <pc:docMk/>
            <pc:sldMk cId="0" sldId="263"/>
            <ac:grpSpMk id="12" creationId="{5C28DD99-7D68-65EE-5863-75E8BCD3658C}"/>
          </ac:grpSpMkLst>
        </pc:grpChg>
        <pc:grpChg chg="add del mod">
          <ac:chgData name="Suraj Arya" userId="116808dbeaa341df" providerId="LiveId" clId="{49A06A61-F224-4B6D-88E9-5DDD4FF7907F}" dt="2025-07-24T03:36:30.759" v="237"/>
          <ac:grpSpMkLst>
            <pc:docMk/>
            <pc:sldMk cId="0" sldId="263"/>
            <ac:grpSpMk id="17" creationId="{E921C509-D6A8-1C8B-BE0C-757D6B6F8F2D}"/>
          </ac:grpSpMkLst>
        </pc:grpChg>
        <pc:grpChg chg="add del mod">
          <ac:chgData name="Suraj Arya" userId="116808dbeaa341df" providerId="LiveId" clId="{49A06A61-F224-4B6D-88E9-5DDD4FF7907F}" dt="2025-07-24T03:36:29.506" v="231"/>
          <ac:grpSpMkLst>
            <pc:docMk/>
            <pc:sldMk cId="0" sldId="263"/>
            <ac:grpSpMk id="23" creationId="{551E5137-581C-8139-6D08-DF92ED15E6D5}"/>
          </ac:grpSpMkLst>
        </pc:grpChg>
        <pc:grpChg chg="add del mod">
          <ac:chgData name="Suraj Arya" userId="116808dbeaa341df" providerId="LiveId" clId="{49A06A61-F224-4B6D-88E9-5DDD4FF7907F}" dt="2025-07-24T03:36:29.058" v="227"/>
          <ac:grpSpMkLst>
            <pc:docMk/>
            <pc:sldMk cId="0" sldId="263"/>
            <ac:grpSpMk id="27" creationId="{04C01EC5-C7BF-DA5E-DF11-4BDF33B4ED94}"/>
          </ac:grpSpMkLst>
        </pc:grpChg>
        <pc:grpChg chg="add del mod">
          <ac:chgData name="Suraj Arya" userId="116808dbeaa341df" providerId="LiveId" clId="{49A06A61-F224-4B6D-88E9-5DDD4FF7907F}" dt="2025-07-24T03:36:28.900" v="225"/>
          <ac:grpSpMkLst>
            <pc:docMk/>
            <pc:sldMk cId="0" sldId="263"/>
            <ac:grpSpMk id="29" creationId="{76861CB1-B2EE-99B9-D81B-0389ADF43A82}"/>
          </ac:grpSpMkLst>
        </pc:grpChg>
        <pc:grpChg chg="add del mod">
          <ac:chgData name="Suraj Arya" userId="116808dbeaa341df" providerId="LiveId" clId="{49A06A61-F224-4B6D-88E9-5DDD4FF7907F}" dt="2025-07-24T03:36:28.764" v="223"/>
          <ac:grpSpMkLst>
            <pc:docMk/>
            <pc:sldMk cId="0" sldId="263"/>
            <ac:grpSpMk id="31" creationId="{5D4E028C-E46F-5913-97EE-3DA2CFD9BE1A}"/>
          </ac:grpSpMkLst>
        </pc:grpChg>
        <pc:grpChg chg="add del mod">
          <ac:chgData name="Suraj Arya" userId="116808dbeaa341df" providerId="LiveId" clId="{49A06A61-F224-4B6D-88E9-5DDD4FF7907F}" dt="2025-07-24T03:36:28.641" v="221"/>
          <ac:grpSpMkLst>
            <pc:docMk/>
            <pc:sldMk cId="0" sldId="263"/>
            <ac:grpSpMk id="33" creationId="{03F8A324-FB0C-B0B0-0D70-8CEA1F1F7D7D}"/>
          </ac:grpSpMkLst>
        </pc:grpChg>
        <pc:grpChg chg="add del mod">
          <ac:chgData name="Suraj Arya" userId="116808dbeaa341df" providerId="LiveId" clId="{49A06A61-F224-4B6D-88E9-5DDD4FF7907F}" dt="2025-07-24T03:36:28.490" v="219"/>
          <ac:grpSpMkLst>
            <pc:docMk/>
            <pc:sldMk cId="0" sldId="263"/>
            <ac:grpSpMk id="35" creationId="{37371BEC-1F68-1CA8-A31C-E80DDC261403}"/>
          </ac:grpSpMkLst>
        </pc:grpChg>
        <pc:grpChg chg="add del mod">
          <ac:chgData name="Suraj Arya" userId="116808dbeaa341df" providerId="LiveId" clId="{49A06A61-F224-4B6D-88E9-5DDD4FF7907F}" dt="2025-07-24T03:36:28.345" v="217"/>
          <ac:grpSpMkLst>
            <pc:docMk/>
            <pc:sldMk cId="0" sldId="263"/>
            <ac:grpSpMk id="37" creationId="{51C8E8BE-1CF6-5B30-D72B-DA33D2F9EA6C}"/>
          </ac:grpSpMkLst>
        </pc:grpChg>
        <pc:grpChg chg="mod">
          <ac:chgData name="Suraj Arya" userId="116808dbeaa341df" providerId="LiveId" clId="{49A06A61-F224-4B6D-88E9-5DDD4FF7907F}" dt="2025-07-24T03:36:28.220" v="215"/>
          <ac:grpSpMkLst>
            <pc:docMk/>
            <pc:sldMk cId="0" sldId="263"/>
            <ac:grpSpMk id="39" creationId="{E5411432-848D-7C60-5940-4A38F68591DA}"/>
          </ac:grpSpMkLst>
        </pc:grpChg>
        <pc:picChg chg="add mod">
          <ac:chgData name="Suraj Arya" userId="116808dbeaa341df" providerId="LiveId" clId="{49A06A61-F224-4B6D-88E9-5DDD4FF7907F}" dt="2025-07-24T17:57:52.679" v="355"/>
          <ac:picMkLst>
            <pc:docMk/>
            <pc:sldMk cId="0" sldId="263"/>
            <ac:picMk id="13" creationId="{1F4DF3E7-B1B8-67ED-E873-CB706F259370}"/>
          </ac:picMkLst>
        </pc:picChg>
        <pc:picChg chg="add mod">
          <ac:chgData name="Suraj Arya" userId="116808dbeaa341df" providerId="LiveId" clId="{49A06A61-F224-4B6D-88E9-5DDD4FF7907F}" dt="2025-07-24T17:58:23.507" v="371"/>
          <ac:picMkLst>
            <pc:docMk/>
            <pc:sldMk cId="0" sldId="263"/>
            <ac:picMk id="14" creationId="{D52F4669-CBD7-86E1-E3FF-03883E2A172B}"/>
          </ac:picMkLst>
        </pc:picChg>
        <pc:inkChg chg="add del">
          <ac:chgData name="Suraj Arya" userId="116808dbeaa341df" providerId="LiveId" clId="{49A06A61-F224-4B6D-88E9-5DDD4FF7907F}" dt="2025-07-24T17:57:34.475" v="343"/>
          <ac:inkMkLst>
            <pc:docMk/>
            <pc:sldMk cId="0" sldId="263"/>
            <ac:inkMk id="4" creationId="{4D898118-A7D7-5249-575C-AF10C0494F54}"/>
          </ac:inkMkLst>
        </pc:inkChg>
        <pc:inkChg chg="add del mod">
          <ac:chgData name="Suraj Arya" userId="116808dbeaa341df" providerId="LiveId" clId="{49A06A61-F224-4B6D-88E9-5DDD4FF7907F}" dt="2025-07-25T11:37:29.335" v="556"/>
          <ac:inkMkLst>
            <pc:docMk/>
            <pc:sldMk cId="0" sldId="263"/>
            <ac:inkMk id="4" creationId="{FB050653-80D8-212A-3053-637BA4CB65C7}"/>
          </ac:inkMkLst>
        </pc:inkChg>
        <pc:inkChg chg="add del mod">
          <ac:chgData name="Suraj Arya" userId="116808dbeaa341df" providerId="LiveId" clId="{49A06A61-F224-4B6D-88E9-5DDD4FF7907F}" dt="2025-07-24T17:57:34.475" v="345"/>
          <ac:inkMkLst>
            <pc:docMk/>
            <pc:sldMk cId="0" sldId="263"/>
            <ac:inkMk id="5" creationId="{96ED7DC1-7B84-4D3C-8154-8D181A8E0319}"/>
          </ac:inkMkLst>
        </pc:inkChg>
        <pc:inkChg chg="add del mod">
          <ac:chgData name="Suraj Arya" userId="116808dbeaa341df" providerId="LiveId" clId="{49A06A61-F224-4B6D-88E9-5DDD4FF7907F}" dt="2025-07-25T11:37:29.335" v="559"/>
          <ac:inkMkLst>
            <pc:docMk/>
            <pc:sldMk cId="0" sldId="263"/>
            <ac:inkMk id="5" creationId="{C4C0B2B1-F4C3-7ECB-1198-D2D23BC6BB9D}"/>
          </ac:inkMkLst>
        </pc:inkChg>
        <pc:inkChg chg="add del mod">
          <ac:chgData name="Suraj Arya" userId="116808dbeaa341df" providerId="LiveId" clId="{49A06A61-F224-4B6D-88E9-5DDD4FF7907F}" dt="2025-07-24T17:57:37.050" v="347"/>
          <ac:inkMkLst>
            <pc:docMk/>
            <pc:sldMk cId="0" sldId="263"/>
            <ac:inkMk id="6" creationId="{F347CC17-EB66-57CA-BB33-D116299473F7}"/>
          </ac:inkMkLst>
        </pc:inkChg>
        <pc:inkChg chg="add del">
          <ac:chgData name="Suraj Arya" userId="116808dbeaa341df" providerId="LiveId" clId="{49A06A61-F224-4B6D-88E9-5DDD4FF7907F}" dt="2025-07-25T11:37:29.335" v="558"/>
          <ac:inkMkLst>
            <pc:docMk/>
            <pc:sldMk cId="0" sldId="263"/>
            <ac:inkMk id="7" creationId="{6F3438FC-E362-38A8-1D45-950596712EE3}"/>
          </ac:inkMkLst>
        </pc:inkChg>
        <pc:inkChg chg="add del mod">
          <ac:chgData name="Suraj Arya" userId="116808dbeaa341df" providerId="LiveId" clId="{49A06A61-F224-4B6D-88E9-5DDD4FF7907F}" dt="2025-07-24T17:57:34.475" v="344"/>
          <ac:inkMkLst>
            <pc:docMk/>
            <pc:sldMk cId="0" sldId="263"/>
            <ac:inkMk id="7" creationId="{BE19E0D4-328F-AA2B-C76E-EA7E1CFB7DE5}"/>
          </ac:inkMkLst>
        </pc:inkChg>
        <pc:inkChg chg="add del mod">
          <ac:chgData name="Suraj Arya" userId="116808dbeaa341df" providerId="LiveId" clId="{49A06A61-F224-4B6D-88E9-5DDD4FF7907F}" dt="2025-07-25T11:37:29.335" v="557"/>
          <ac:inkMkLst>
            <pc:docMk/>
            <pc:sldMk cId="0" sldId="263"/>
            <ac:inkMk id="8" creationId="{4E65BB49-3208-B51C-382C-31D2AF659E10}"/>
          </ac:inkMkLst>
        </pc:inkChg>
        <pc:inkChg chg="add del mod">
          <ac:chgData name="Suraj Arya" userId="116808dbeaa341df" providerId="LiveId" clId="{49A06A61-F224-4B6D-88E9-5DDD4FF7907F}" dt="2025-07-24T17:57:37.050" v="346"/>
          <ac:inkMkLst>
            <pc:docMk/>
            <pc:sldMk cId="0" sldId="263"/>
            <ac:inkMk id="8" creationId="{CFB2C903-575E-80B7-E9C6-879818A70CDF}"/>
          </ac:inkMkLst>
        </pc:inkChg>
        <pc:inkChg chg="add del mod">
          <ac:chgData name="Suraj Arya" userId="116808dbeaa341df" providerId="LiveId" clId="{49A06A61-F224-4B6D-88E9-5DDD4FF7907F}" dt="2025-07-25T11:37:29.335" v="561"/>
          <ac:inkMkLst>
            <pc:docMk/>
            <pc:sldMk cId="0" sldId="263"/>
            <ac:inkMk id="9" creationId="{331F339D-3492-E284-1CCE-6B85A0C3D99E}"/>
          </ac:inkMkLst>
        </pc:inkChg>
        <pc:inkChg chg="add del mod">
          <ac:chgData name="Suraj Arya" userId="116808dbeaa341df" providerId="LiveId" clId="{49A06A61-F224-4B6D-88E9-5DDD4FF7907F}" dt="2025-07-24T17:57:37.050" v="350"/>
          <ac:inkMkLst>
            <pc:docMk/>
            <pc:sldMk cId="0" sldId="263"/>
            <ac:inkMk id="9" creationId="{56B5D468-5488-6931-3498-CB5BAA1DE24F}"/>
          </ac:inkMkLst>
        </pc:inkChg>
        <pc:inkChg chg="add del">
          <ac:chgData name="Suraj Arya" userId="116808dbeaa341df" providerId="LiveId" clId="{49A06A61-F224-4B6D-88E9-5DDD4FF7907F}" dt="2025-07-25T11:37:29.335" v="562"/>
          <ac:inkMkLst>
            <pc:docMk/>
            <pc:sldMk cId="0" sldId="263"/>
            <ac:inkMk id="10" creationId="{C0EC7319-D685-5144-C12C-2A36DEC67B3B}"/>
          </ac:inkMkLst>
        </pc:inkChg>
        <pc:inkChg chg="add del mod">
          <ac:chgData name="Suraj Arya" userId="116808dbeaa341df" providerId="LiveId" clId="{49A06A61-F224-4B6D-88E9-5DDD4FF7907F}" dt="2025-07-24T17:57:37.050" v="348"/>
          <ac:inkMkLst>
            <pc:docMk/>
            <pc:sldMk cId="0" sldId="263"/>
            <ac:inkMk id="10" creationId="{E792B191-EFA4-13DC-BB06-283CCC1692C8}"/>
          </ac:inkMkLst>
        </pc:inkChg>
        <pc:inkChg chg="add del mod">
          <ac:chgData name="Suraj Arya" userId="116808dbeaa341df" providerId="LiveId" clId="{49A06A61-F224-4B6D-88E9-5DDD4FF7907F}" dt="2025-07-24T17:57:37.050" v="349"/>
          <ac:inkMkLst>
            <pc:docMk/>
            <pc:sldMk cId="0" sldId="263"/>
            <ac:inkMk id="11" creationId="{5A418293-E66E-715B-532D-B778C0CB3B97}"/>
          </ac:inkMkLst>
        </pc:inkChg>
        <pc:inkChg chg="add del mod">
          <ac:chgData name="Suraj Arya" userId="116808dbeaa341df" providerId="LiveId" clId="{49A06A61-F224-4B6D-88E9-5DDD4FF7907F}" dt="2025-07-25T11:37:29.335" v="560"/>
          <ac:inkMkLst>
            <pc:docMk/>
            <pc:sldMk cId="0" sldId="263"/>
            <ac:inkMk id="11" creationId="{B678A636-BCC1-8958-C3EA-A886460845A7}"/>
          </ac:inkMkLst>
        </pc:inkChg>
        <pc:inkChg chg="add del mod">
          <ac:chgData name="Suraj Arya" userId="116808dbeaa341df" providerId="LiveId" clId="{49A06A61-F224-4B6D-88E9-5DDD4FF7907F}" dt="2025-07-24T17:57:37.050" v="351"/>
          <ac:inkMkLst>
            <pc:docMk/>
            <pc:sldMk cId="0" sldId="263"/>
            <ac:inkMk id="12" creationId="{BA033CB1-9729-60E9-CC67-08057CD71428}"/>
          </ac:inkMkLst>
        </pc:inkChg>
        <pc:inkChg chg="add del mod">
          <ac:chgData name="Suraj Arya" userId="116808dbeaa341df" providerId="LiveId" clId="{49A06A61-F224-4B6D-88E9-5DDD4FF7907F}" dt="2025-07-24T03:36:30.860" v="240" actId="9405"/>
          <ac:inkMkLst>
            <pc:docMk/>
            <pc:sldMk cId="0" sldId="263"/>
            <ac:inkMk id="13" creationId="{F88AA445-4935-A790-C24C-66BBFDDB09C9}"/>
          </ac:inkMkLst>
        </pc:inkChg>
        <pc:inkChg chg="add del mod">
          <ac:chgData name="Suraj Arya" userId="116808dbeaa341df" providerId="LiveId" clId="{49A06A61-F224-4B6D-88E9-5DDD4FF7907F}" dt="2025-07-24T03:36:30.820" v="239" actId="9405"/>
          <ac:inkMkLst>
            <pc:docMk/>
            <pc:sldMk cId="0" sldId="263"/>
            <ac:inkMk id="14" creationId="{0A4DA00E-1CF3-3813-7E6C-7F228E2011AA}"/>
          </ac:inkMkLst>
        </pc:inkChg>
        <pc:inkChg chg="add del mod">
          <ac:chgData name="Suraj Arya" userId="116808dbeaa341df" providerId="LiveId" clId="{49A06A61-F224-4B6D-88E9-5DDD4FF7907F}" dt="2025-07-24T03:36:30.790" v="238" actId="9405"/>
          <ac:inkMkLst>
            <pc:docMk/>
            <pc:sldMk cId="0" sldId="263"/>
            <ac:inkMk id="15" creationId="{16EB8F8A-7D19-1345-948E-945D7117CA88}"/>
          </ac:inkMkLst>
        </pc:inkChg>
        <pc:inkChg chg="add del">
          <ac:chgData name="Suraj Arya" userId="116808dbeaa341df" providerId="LiveId" clId="{49A06A61-F224-4B6D-88E9-5DDD4FF7907F}" dt="2025-07-25T11:37:30.021" v="563"/>
          <ac:inkMkLst>
            <pc:docMk/>
            <pc:sldMk cId="0" sldId="263"/>
            <ac:inkMk id="15" creationId="{9CB85067-D2D6-0A14-2A1B-C73E0CF79EA3}"/>
          </ac:inkMkLst>
        </pc:inkChg>
        <pc:inkChg chg="add del">
          <ac:chgData name="Suraj Arya" userId="116808dbeaa341df" providerId="LiveId" clId="{49A06A61-F224-4B6D-88E9-5DDD4FF7907F}" dt="2025-07-24T03:36:30.759" v="236" actId="9405"/>
          <ac:inkMkLst>
            <pc:docMk/>
            <pc:sldMk cId="0" sldId="263"/>
            <ac:inkMk id="16" creationId="{A32E89DD-1D39-10AD-0B25-0249908EF237}"/>
          </ac:inkMkLst>
        </pc:inkChg>
        <pc:inkChg chg="add del mod">
          <ac:chgData name="Suraj Arya" userId="116808dbeaa341df" providerId="LiveId" clId="{49A06A61-F224-4B6D-88E9-5DDD4FF7907F}" dt="2025-07-24T03:36:30.222" v="235" actId="9405"/>
          <ac:inkMkLst>
            <pc:docMk/>
            <pc:sldMk cId="0" sldId="263"/>
            <ac:inkMk id="18" creationId="{07DD66C2-1280-257A-E1B3-FCF891F32309}"/>
          </ac:inkMkLst>
        </pc:inkChg>
        <pc:inkChg chg="add del mod">
          <ac:chgData name="Suraj Arya" userId="116808dbeaa341df" providerId="LiveId" clId="{49A06A61-F224-4B6D-88E9-5DDD4FF7907F}" dt="2025-07-24T03:36:30.095" v="234" actId="9405"/>
          <ac:inkMkLst>
            <pc:docMk/>
            <pc:sldMk cId="0" sldId="263"/>
            <ac:inkMk id="19" creationId="{2569ADB8-0A27-114B-00BC-F4443ABF547C}"/>
          </ac:inkMkLst>
        </pc:inkChg>
        <pc:inkChg chg="add del mod">
          <ac:chgData name="Suraj Arya" userId="116808dbeaa341df" providerId="LiveId" clId="{49A06A61-F224-4B6D-88E9-5DDD4FF7907F}" dt="2025-07-24T03:36:29.776" v="233" actId="9405"/>
          <ac:inkMkLst>
            <pc:docMk/>
            <pc:sldMk cId="0" sldId="263"/>
            <ac:inkMk id="20" creationId="{F8C00A47-DD53-98AD-DDAC-3FECB104B58D}"/>
          </ac:inkMkLst>
        </pc:inkChg>
        <pc:inkChg chg="add del mod">
          <ac:chgData name="Suraj Arya" userId="116808dbeaa341df" providerId="LiveId" clId="{49A06A61-F224-4B6D-88E9-5DDD4FF7907F}" dt="2025-07-24T03:36:29.634" v="232" actId="9405"/>
          <ac:inkMkLst>
            <pc:docMk/>
            <pc:sldMk cId="0" sldId="263"/>
            <ac:inkMk id="21" creationId="{97DF6E44-09CB-0552-8753-11C825421C49}"/>
          </ac:inkMkLst>
        </pc:inkChg>
        <pc:inkChg chg="add del mod">
          <ac:chgData name="Suraj Arya" userId="116808dbeaa341df" providerId="LiveId" clId="{49A06A61-F224-4B6D-88E9-5DDD4FF7907F}" dt="2025-07-24T03:36:29.506" v="231"/>
          <ac:inkMkLst>
            <pc:docMk/>
            <pc:sldMk cId="0" sldId="263"/>
            <ac:inkMk id="22" creationId="{D0B829FB-C13A-0FFB-FB42-939F97ACDB8A}"/>
          </ac:inkMkLst>
        </pc:inkChg>
        <pc:inkChg chg="add del mod">
          <ac:chgData name="Suraj Arya" userId="116808dbeaa341df" providerId="LiveId" clId="{49A06A61-F224-4B6D-88E9-5DDD4FF7907F}" dt="2025-07-24T03:36:29.363" v="229" actId="9405"/>
          <ac:inkMkLst>
            <pc:docMk/>
            <pc:sldMk cId="0" sldId="263"/>
            <ac:inkMk id="24" creationId="{02DE1135-F46A-F39F-BAE5-31C640D49579}"/>
          </ac:inkMkLst>
        </pc:inkChg>
        <pc:inkChg chg="add del mod">
          <ac:chgData name="Suraj Arya" userId="116808dbeaa341df" providerId="LiveId" clId="{49A06A61-F224-4B6D-88E9-5DDD4FF7907F}" dt="2025-07-24T03:36:29.202" v="228" actId="9405"/>
          <ac:inkMkLst>
            <pc:docMk/>
            <pc:sldMk cId="0" sldId="263"/>
            <ac:inkMk id="25" creationId="{35C3544E-A0C9-E008-8DB9-F434828319CB}"/>
          </ac:inkMkLst>
        </pc:inkChg>
        <pc:inkChg chg="add del mod">
          <ac:chgData name="Suraj Arya" userId="116808dbeaa341df" providerId="LiveId" clId="{49A06A61-F224-4B6D-88E9-5DDD4FF7907F}" dt="2025-07-24T03:36:29.058" v="227"/>
          <ac:inkMkLst>
            <pc:docMk/>
            <pc:sldMk cId="0" sldId="263"/>
            <ac:inkMk id="26" creationId="{BD00E662-33FA-7FE4-BF15-FA8E96F3856A}"/>
          </ac:inkMkLst>
        </pc:inkChg>
        <pc:inkChg chg="add del mod">
          <ac:chgData name="Suraj Arya" userId="116808dbeaa341df" providerId="LiveId" clId="{49A06A61-F224-4B6D-88E9-5DDD4FF7907F}" dt="2025-07-24T03:36:28.900" v="225"/>
          <ac:inkMkLst>
            <pc:docMk/>
            <pc:sldMk cId="0" sldId="263"/>
            <ac:inkMk id="28" creationId="{AD4528FB-4A9F-79A2-9B36-95DB705FF859}"/>
          </ac:inkMkLst>
        </pc:inkChg>
        <pc:inkChg chg="add del mod">
          <ac:chgData name="Suraj Arya" userId="116808dbeaa341df" providerId="LiveId" clId="{49A06A61-F224-4B6D-88E9-5DDD4FF7907F}" dt="2025-07-24T03:36:28.764" v="223"/>
          <ac:inkMkLst>
            <pc:docMk/>
            <pc:sldMk cId="0" sldId="263"/>
            <ac:inkMk id="30" creationId="{CB2D69A9-9B11-B1FD-1F94-BA08339E57EF}"/>
          </ac:inkMkLst>
        </pc:inkChg>
        <pc:inkChg chg="add del">
          <ac:chgData name="Suraj Arya" userId="116808dbeaa341df" providerId="LiveId" clId="{49A06A61-F224-4B6D-88E9-5DDD4FF7907F}" dt="2025-07-24T03:36:28.641" v="220" actId="9405"/>
          <ac:inkMkLst>
            <pc:docMk/>
            <pc:sldMk cId="0" sldId="263"/>
            <ac:inkMk id="32" creationId="{E2777038-9FC2-050C-45CC-69D6DFC0D63D}"/>
          </ac:inkMkLst>
        </pc:inkChg>
        <pc:inkChg chg="add del">
          <ac:chgData name="Suraj Arya" userId="116808dbeaa341df" providerId="LiveId" clId="{49A06A61-F224-4B6D-88E9-5DDD4FF7907F}" dt="2025-07-24T03:36:28.490" v="218" actId="9405"/>
          <ac:inkMkLst>
            <pc:docMk/>
            <pc:sldMk cId="0" sldId="263"/>
            <ac:inkMk id="34" creationId="{0560373A-8CFC-A486-F644-F3D6F7E8BB44}"/>
          </ac:inkMkLst>
        </pc:inkChg>
        <pc:inkChg chg="add del">
          <ac:chgData name="Suraj Arya" userId="116808dbeaa341df" providerId="LiveId" clId="{49A06A61-F224-4B6D-88E9-5DDD4FF7907F}" dt="2025-07-24T03:36:28.345" v="216" actId="9405"/>
          <ac:inkMkLst>
            <pc:docMk/>
            <pc:sldMk cId="0" sldId="263"/>
            <ac:inkMk id="36" creationId="{995BFB8F-9B5B-52F8-C44A-B7AE728C2179}"/>
          </ac:inkMkLst>
        </pc:inkChg>
        <pc:inkChg chg="add del mod">
          <ac:chgData name="Suraj Arya" userId="116808dbeaa341df" providerId="LiveId" clId="{49A06A61-F224-4B6D-88E9-5DDD4FF7907F}" dt="2025-07-24T03:36:28.218" v="214" actId="9405"/>
          <ac:inkMkLst>
            <pc:docMk/>
            <pc:sldMk cId="0" sldId="263"/>
            <ac:inkMk id="38" creationId="{0B6D742A-0F2B-786A-157B-5BAAFE0A200C}"/>
          </ac:inkMkLst>
        </pc:inkChg>
      </pc:sldChg>
      <pc:sldChg chg="addSp delSp modSp mod ord">
        <pc:chgData name="Suraj Arya" userId="116808dbeaa341df" providerId="LiveId" clId="{49A06A61-F224-4B6D-88E9-5DDD4FF7907F}" dt="2025-07-25T11:37:35.513" v="580"/>
        <pc:sldMkLst>
          <pc:docMk/>
          <pc:sldMk cId="0" sldId="264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4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02:13:29.200" v="476"/>
          <ac:grpSpMkLst>
            <pc:docMk/>
            <pc:sldMk cId="0" sldId="264"/>
            <ac:grpSpMk id="18" creationId="{DFF1B08B-288D-0121-FDF6-9345504A27CD}"/>
          </ac:grpSpMkLst>
        </pc:grpChg>
        <pc:grpChg chg="del mod">
          <ac:chgData name="Suraj Arya" userId="116808dbeaa341df" providerId="LiveId" clId="{49A06A61-F224-4B6D-88E9-5DDD4FF7907F}" dt="2025-07-25T02:13:31.387" v="479"/>
          <ac:grpSpMkLst>
            <pc:docMk/>
            <pc:sldMk cId="0" sldId="264"/>
            <ac:grpSpMk id="24" creationId="{BD3026F3-E8EC-DC54-D8EC-CE07C9826F44}"/>
          </ac:grpSpMkLst>
        </pc:grpChg>
        <pc:grpChg chg="mod">
          <ac:chgData name="Suraj Arya" userId="116808dbeaa341df" providerId="LiveId" clId="{49A06A61-F224-4B6D-88E9-5DDD4FF7907F}" dt="2025-07-25T11:37:35.513" v="580"/>
          <ac:grpSpMkLst>
            <pc:docMk/>
            <pc:sldMk cId="0" sldId="264"/>
            <ac:grpSpMk id="27" creationId="{03D18247-573B-5129-6E3B-D05DA7723227}"/>
          </ac:grpSpMkLst>
        </pc:grpChg>
        <pc:picChg chg="add mod">
          <ac:chgData name="Suraj Arya" userId="116808dbeaa341df" providerId="LiveId" clId="{49A06A61-F224-4B6D-88E9-5DDD4FF7907F}" dt="2025-07-24T17:57:52.101" v="354"/>
          <ac:picMkLst>
            <pc:docMk/>
            <pc:sldMk cId="0" sldId="264"/>
            <ac:picMk id="4" creationId="{E5927C41-9EAD-97F7-E27B-454B761B786B}"/>
          </ac:picMkLst>
        </pc:picChg>
        <pc:picChg chg="add mod">
          <ac:chgData name="Suraj Arya" userId="116808dbeaa341df" providerId="LiveId" clId="{49A06A61-F224-4B6D-88E9-5DDD4FF7907F}" dt="2025-07-24T17:58:25.337" v="372"/>
          <ac:picMkLst>
            <pc:docMk/>
            <pc:sldMk cId="0" sldId="264"/>
            <ac:picMk id="5" creationId="{50E67A02-8B3E-90D7-A17B-528E801DDE8C}"/>
          </ac:picMkLst>
        </pc:picChg>
        <pc:inkChg chg="add del">
          <ac:chgData name="Suraj Arya" userId="116808dbeaa341df" providerId="LiveId" clId="{49A06A61-F224-4B6D-88E9-5DDD4FF7907F}" dt="2025-07-25T11:37:35.510" v="566"/>
          <ac:inkMkLst>
            <pc:docMk/>
            <pc:sldMk cId="0" sldId="264"/>
            <ac:inkMk id="6" creationId="{C2834A44-F5EE-C8CB-888C-7D0550A7D48E}"/>
          </ac:inkMkLst>
        </pc:inkChg>
        <pc:inkChg chg="add del">
          <ac:chgData name="Suraj Arya" userId="116808dbeaa341df" providerId="LiveId" clId="{49A06A61-F224-4B6D-88E9-5DDD4FF7907F}" dt="2025-07-25T11:37:35.510" v="576"/>
          <ac:inkMkLst>
            <pc:docMk/>
            <pc:sldMk cId="0" sldId="264"/>
            <ac:inkMk id="7" creationId="{38294842-FFF1-BC01-D623-0849326464D5}"/>
          </ac:inkMkLst>
        </pc:inkChg>
        <pc:inkChg chg="add del">
          <ac:chgData name="Suraj Arya" userId="116808dbeaa341df" providerId="LiveId" clId="{49A06A61-F224-4B6D-88E9-5DDD4FF7907F}" dt="2025-07-25T11:37:35.510" v="575"/>
          <ac:inkMkLst>
            <pc:docMk/>
            <pc:sldMk cId="0" sldId="264"/>
            <ac:inkMk id="8" creationId="{B204CFBF-FDB4-B3A1-BC71-2BE3EC74B7E8}"/>
          </ac:inkMkLst>
        </pc:inkChg>
        <pc:inkChg chg="add del mod">
          <ac:chgData name="Suraj Arya" userId="116808dbeaa341df" providerId="LiveId" clId="{49A06A61-F224-4B6D-88E9-5DDD4FF7907F}" dt="2025-07-25T11:37:35.510" v="570"/>
          <ac:inkMkLst>
            <pc:docMk/>
            <pc:sldMk cId="0" sldId="264"/>
            <ac:inkMk id="9" creationId="{9CD8CE5C-3A85-6452-9A71-CF05E4A6E91E}"/>
          </ac:inkMkLst>
        </pc:inkChg>
        <pc:inkChg chg="add del mod">
          <ac:chgData name="Suraj Arya" userId="116808dbeaa341df" providerId="LiveId" clId="{49A06A61-F224-4B6D-88E9-5DDD4FF7907F}" dt="2025-07-25T11:37:35.513" v="579"/>
          <ac:inkMkLst>
            <pc:docMk/>
            <pc:sldMk cId="0" sldId="264"/>
            <ac:inkMk id="10" creationId="{B6B87B5C-5433-E24A-2AB1-E42B37AB35E6}"/>
          </ac:inkMkLst>
        </pc:inkChg>
        <pc:inkChg chg="add del mod">
          <ac:chgData name="Suraj Arya" userId="116808dbeaa341df" providerId="LiveId" clId="{49A06A61-F224-4B6D-88E9-5DDD4FF7907F}" dt="2025-07-25T11:37:35.510" v="568"/>
          <ac:inkMkLst>
            <pc:docMk/>
            <pc:sldMk cId="0" sldId="264"/>
            <ac:inkMk id="11" creationId="{7739C003-CEE3-618D-D657-C3F0070E498A}"/>
          </ac:inkMkLst>
        </pc:inkChg>
        <pc:inkChg chg="add del mod">
          <ac:chgData name="Suraj Arya" userId="116808dbeaa341df" providerId="LiveId" clId="{49A06A61-F224-4B6D-88E9-5DDD4FF7907F}" dt="2025-07-25T11:37:35.510" v="571"/>
          <ac:inkMkLst>
            <pc:docMk/>
            <pc:sldMk cId="0" sldId="264"/>
            <ac:inkMk id="12" creationId="{3C247A37-9468-6524-EBEC-21198510776F}"/>
          </ac:inkMkLst>
        </pc:inkChg>
        <pc:inkChg chg="add del mod">
          <ac:chgData name="Suraj Arya" userId="116808dbeaa341df" providerId="LiveId" clId="{49A06A61-F224-4B6D-88E9-5DDD4FF7907F}" dt="2025-07-25T11:37:35.513" v="578"/>
          <ac:inkMkLst>
            <pc:docMk/>
            <pc:sldMk cId="0" sldId="264"/>
            <ac:inkMk id="13" creationId="{B2B5E4F8-0A39-C823-52F5-091C72D77C86}"/>
          </ac:inkMkLst>
        </pc:inkChg>
        <pc:inkChg chg="add del mod">
          <ac:chgData name="Suraj Arya" userId="116808dbeaa341df" providerId="LiveId" clId="{49A06A61-F224-4B6D-88E9-5DDD4FF7907F}" dt="2025-07-25T11:37:35.510" v="565"/>
          <ac:inkMkLst>
            <pc:docMk/>
            <pc:sldMk cId="0" sldId="264"/>
            <ac:inkMk id="14" creationId="{91E534AE-357C-9361-5DE3-26A294AC115F}"/>
          </ac:inkMkLst>
        </pc:inkChg>
        <pc:inkChg chg="add del mod">
          <ac:chgData name="Suraj Arya" userId="116808dbeaa341df" providerId="LiveId" clId="{49A06A61-F224-4B6D-88E9-5DDD4FF7907F}" dt="2025-07-25T11:37:35.510" v="574"/>
          <ac:inkMkLst>
            <pc:docMk/>
            <pc:sldMk cId="0" sldId="264"/>
            <ac:inkMk id="15" creationId="{6CF601FA-77FB-51CD-58E1-289CC1874E1E}"/>
          </ac:inkMkLst>
        </pc:inkChg>
        <pc:inkChg chg="add mod">
          <ac:chgData name="Suraj Arya" userId="116808dbeaa341df" providerId="LiveId" clId="{49A06A61-F224-4B6D-88E9-5DDD4FF7907F}" dt="2025-07-25T02:13:29.200" v="476"/>
          <ac:inkMkLst>
            <pc:docMk/>
            <pc:sldMk cId="0" sldId="264"/>
            <ac:inkMk id="16" creationId="{D42CE67F-B1C9-8165-2EFA-604696AFB73A}"/>
          </ac:inkMkLst>
        </pc:inkChg>
        <pc:inkChg chg="add mod">
          <ac:chgData name="Suraj Arya" userId="116808dbeaa341df" providerId="LiveId" clId="{49A06A61-F224-4B6D-88E9-5DDD4FF7907F}" dt="2025-07-25T11:37:35.513" v="580"/>
          <ac:inkMkLst>
            <pc:docMk/>
            <pc:sldMk cId="0" sldId="264"/>
            <ac:inkMk id="17" creationId="{6A0B4E8B-1581-B371-68E9-E644B9F6BE7C}"/>
          </ac:inkMkLst>
        </pc:inkChg>
        <pc:inkChg chg="add del mod">
          <ac:chgData name="Suraj Arya" userId="116808dbeaa341df" providerId="LiveId" clId="{49A06A61-F224-4B6D-88E9-5DDD4FF7907F}" dt="2025-07-25T11:37:35.510" v="569"/>
          <ac:inkMkLst>
            <pc:docMk/>
            <pc:sldMk cId="0" sldId="264"/>
            <ac:inkMk id="19" creationId="{07D1688F-EF5E-C1EA-767D-D1CDC1B6A52A}"/>
          </ac:inkMkLst>
        </pc:inkChg>
        <pc:inkChg chg="add del mod">
          <ac:chgData name="Suraj Arya" userId="116808dbeaa341df" providerId="LiveId" clId="{49A06A61-F224-4B6D-88E9-5DDD4FF7907F}" dt="2025-07-25T11:37:35.513" v="580"/>
          <ac:inkMkLst>
            <pc:docMk/>
            <pc:sldMk cId="0" sldId="264"/>
            <ac:inkMk id="20" creationId="{903FF1A0-1AD2-21F8-8796-2E0951452945}"/>
          </ac:inkMkLst>
        </pc:inkChg>
        <pc:inkChg chg="add mod">
          <ac:chgData name="Suraj Arya" userId="116808dbeaa341df" providerId="LiveId" clId="{49A06A61-F224-4B6D-88E9-5DDD4FF7907F}" dt="2025-07-25T11:37:35.513" v="580"/>
          <ac:inkMkLst>
            <pc:docMk/>
            <pc:sldMk cId="0" sldId="264"/>
            <ac:inkMk id="21" creationId="{402ADE44-95A4-BD62-2763-1259E7D8B184}"/>
          </ac:inkMkLst>
        </pc:inkChg>
        <pc:inkChg chg="add del mod">
          <ac:chgData name="Suraj Arya" userId="116808dbeaa341df" providerId="LiveId" clId="{49A06A61-F224-4B6D-88E9-5DDD4FF7907F}" dt="2025-07-25T11:37:35.510" v="572"/>
          <ac:inkMkLst>
            <pc:docMk/>
            <pc:sldMk cId="0" sldId="264"/>
            <ac:inkMk id="22" creationId="{236235BC-0442-C2D2-1A3B-1738FF25C337}"/>
          </ac:inkMkLst>
        </pc:inkChg>
        <pc:inkChg chg="add del mod">
          <ac:chgData name="Suraj Arya" userId="116808dbeaa341df" providerId="LiveId" clId="{49A06A61-F224-4B6D-88E9-5DDD4FF7907F}" dt="2025-07-25T11:37:35.510" v="577"/>
          <ac:inkMkLst>
            <pc:docMk/>
            <pc:sldMk cId="0" sldId="264"/>
            <ac:inkMk id="23" creationId="{C4241FDB-B55A-39F8-2B1D-07C7576C30A9}"/>
          </ac:inkMkLst>
        </pc:inkChg>
        <pc:inkChg chg="add del mod">
          <ac:chgData name="Suraj Arya" userId="116808dbeaa341df" providerId="LiveId" clId="{49A06A61-F224-4B6D-88E9-5DDD4FF7907F}" dt="2025-07-25T11:37:35.510" v="567"/>
          <ac:inkMkLst>
            <pc:docMk/>
            <pc:sldMk cId="0" sldId="264"/>
            <ac:inkMk id="25" creationId="{490437FC-953F-B9BC-6C1B-668F7F13E097}"/>
          </ac:inkMkLst>
        </pc:inkChg>
        <pc:inkChg chg="add del mod">
          <ac:chgData name="Suraj Arya" userId="116808dbeaa341df" providerId="LiveId" clId="{49A06A61-F224-4B6D-88E9-5DDD4FF7907F}" dt="2025-07-25T11:37:35.510" v="573"/>
          <ac:inkMkLst>
            <pc:docMk/>
            <pc:sldMk cId="0" sldId="264"/>
            <ac:inkMk id="26" creationId="{392792FA-7EB4-BA7E-B9DC-A2A9585B581F}"/>
          </ac:inkMkLst>
        </pc:inkChg>
      </pc:sldChg>
      <pc:sldChg chg="addSp delSp modSp mod ord">
        <pc:chgData name="Suraj Arya" userId="116808dbeaa341df" providerId="LiveId" clId="{49A06A61-F224-4B6D-88E9-5DDD4FF7907F}" dt="2025-07-25T11:37:41.355" v="587"/>
        <pc:sldMkLst>
          <pc:docMk/>
          <pc:sldMk cId="0" sldId="265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5"/>
            <ac:spMk id="3" creationId="{00000000-0000-0000-0000-000000000000}"/>
          </ac:spMkLst>
        </pc:spChg>
        <pc:grpChg chg="del mod">
          <ac:chgData name="Suraj Arya" userId="116808dbeaa341df" providerId="LiveId" clId="{49A06A61-F224-4B6D-88E9-5DDD4FF7907F}" dt="2025-07-25T11:37:41.355" v="583"/>
          <ac:grpSpMkLst>
            <pc:docMk/>
            <pc:sldMk cId="0" sldId="265"/>
            <ac:grpSpMk id="10" creationId="{A79AF32F-0319-A69D-BCAE-DBC7BBD76A66}"/>
          </ac:grpSpMkLst>
        </pc:grpChg>
        <pc:picChg chg="add mod">
          <ac:chgData name="Suraj Arya" userId="116808dbeaa341df" providerId="LiveId" clId="{49A06A61-F224-4B6D-88E9-5DDD4FF7907F}" dt="2025-07-24T17:57:51.104" v="353"/>
          <ac:picMkLst>
            <pc:docMk/>
            <pc:sldMk cId="0" sldId="265"/>
            <ac:picMk id="4" creationId="{870F66E5-A9D5-94B7-A016-B6EDF55FD277}"/>
          </ac:picMkLst>
        </pc:picChg>
        <pc:picChg chg="add mod">
          <ac:chgData name="Suraj Arya" userId="116808dbeaa341df" providerId="LiveId" clId="{49A06A61-F224-4B6D-88E9-5DDD4FF7907F}" dt="2025-07-24T17:58:26.319" v="373"/>
          <ac:picMkLst>
            <pc:docMk/>
            <pc:sldMk cId="0" sldId="265"/>
            <ac:picMk id="5" creationId="{FF8A5D2B-328F-A1EA-E011-B97AB7748ECC}"/>
          </ac:picMkLst>
        </pc:picChg>
        <pc:inkChg chg="add del">
          <ac:chgData name="Suraj Arya" userId="116808dbeaa341df" providerId="LiveId" clId="{49A06A61-F224-4B6D-88E9-5DDD4FF7907F}" dt="2025-07-25T11:37:41.355" v="585"/>
          <ac:inkMkLst>
            <pc:docMk/>
            <pc:sldMk cId="0" sldId="265"/>
            <ac:inkMk id="6" creationId="{F3C2781F-0127-C3C6-73C5-DBADE791DE99}"/>
          </ac:inkMkLst>
        </pc:inkChg>
        <pc:inkChg chg="add del">
          <ac:chgData name="Suraj Arya" userId="116808dbeaa341df" providerId="LiveId" clId="{49A06A61-F224-4B6D-88E9-5DDD4FF7907F}" dt="2025-07-25T11:37:41.355" v="584"/>
          <ac:inkMkLst>
            <pc:docMk/>
            <pc:sldMk cId="0" sldId="265"/>
            <ac:inkMk id="7" creationId="{C3142FA9-073C-C938-BBF7-8CAB23B15A39}"/>
          </ac:inkMkLst>
        </pc:inkChg>
        <pc:inkChg chg="add del mod">
          <ac:chgData name="Suraj Arya" userId="116808dbeaa341df" providerId="LiveId" clId="{49A06A61-F224-4B6D-88E9-5DDD4FF7907F}" dt="2025-07-25T11:37:41.355" v="586"/>
          <ac:inkMkLst>
            <pc:docMk/>
            <pc:sldMk cId="0" sldId="265"/>
            <ac:inkMk id="8" creationId="{8F87A7DF-607C-855E-BCD0-8730F1D9A3A3}"/>
          </ac:inkMkLst>
        </pc:inkChg>
        <pc:inkChg chg="add del mod">
          <ac:chgData name="Suraj Arya" userId="116808dbeaa341df" providerId="LiveId" clId="{49A06A61-F224-4B6D-88E9-5DDD4FF7907F}" dt="2025-07-25T11:37:41.355" v="583"/>
          <ac:inkMkLst>
            <pc:docMk/>
            <pc:sldMk cId="0" sldId="265"/>
            <ac:inkMk id="9" creationId="{9ADAEF5C-7CCC-BF5D-2631-170C2AD5872B}"/>
          </ac:inkMkLst>
        </pc:inkChg>
        <pc:inkChg chg="add del">
          <ac:chgData name="Suraj Arya" userId="116808dbeaa341df" providerId="LiveId" clId="{49A06A61-F224-4B6D-88E9-5DDD4FF7907F}" dt="2025-07-25T11:37:41.355" v="587"/>
          <ac:inkMkLst>
            <pc:docMk/>
            <pc:sldMk cId="0" sldId="265"/>
            <ac:inkMk id="11" creationId="{634BF385-D173-276C-0B7E-D7CBF18CA625}"/>
          </ac:inkMkLst>
        </pc:inkChg>
        <pc:inkChg chg="add del">
          <ac:chgData name="Suraj Arya" userId="116808dbeaa341df" providerId="LiveId" clId="{49A06A61-F224-4B6D-88E9-5DDD4FF7907F}" dt="2025-07-25T11:37:41.355" v="582"/>
          <ac:inkMkLst>
            <pc:docMk/>
            <pc:sldMk cId="0" sldId="265"/>
            <ac:inkMk id="12" creationId="{87F39760-1EDE-C3AF-18C1-D62A0EC07388}"/>
          </ac:inkMkLst>
        </pc:inkChg>
      </pc:sldChg>
      <pc:sldChg chg="addSp modSp ord">
        <pc:chgData name="Suraj Arya" userId="116808dbeaa341df" providerId="LiveId" clId="{49A06A61-F224-4B6D-88E9-5DDD4FF7907F}" dt="2025-07-25T02:14:02.203" v="489"/>
        <pc:sldMkLst>
          <pc:docMk/>
          <pc:sldMk cId="0" sldId="266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Suraj Arya" userId="116808dbeaa341df" providerId="LiveId" clId="{49A06A61-F224-4B6D-88E9-5DDD4FF7907F}" dt="2025-07-24T17:57:49.105" v="352"/>
          <ac:picMkLst>
            <pc:docMk/>
            <pc:sldMk cId="0" sldId="266"/>
            <ac:picMk id="4" creationId="{A3C1F420-99F7-3379-ECCB-F4A3645787C2}"/>
          </ac:picMkLst>
        </pc:picChg>
        <pc:picChg chg="add mod">
          <ac:chgData name="Suraj Arya" userId="116808dbeaa341df" providerId="LiveId" clId="{49A06A61-F224-4B6D-88E9-5DDD4FF7907F}" dt="2025-07-24T17:58:27.826" v="374"/>
          <ac:picMkLst>
            <pc:docMk/>
            <pc:sldMk cId="0" sldId="266"/>
            <ac:picMk id="5" creationId="{C5900059-14C8-95B1-A38F-A1A7CC633E00}"/>
          </ac:picMkLst>
        </pc:picChg>
      </pc:sldChg>
      <pc:sldMasterChg chg="setBg">
        <pc:chgData name="Suraj Arya" userId="116808dbeaa341df" providerId="LiveId" clId="{49A06A61-F224-4B6D-88E9-5DDD4FF7907F}" dt="2025-07-17T03:03:51.247" v="2"/>
        <pc:sldMasterMkLst>
          <pc:docMk/>
          <pc:sldMasterMk cId="2052007339" sldId="2147483678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7:48.878"/>
    </inkml:context>
    <inkml:brush xml:id="br0">
      <inkml:brushProperty name="width" value="0.25" units="cm"/>
      <inkml:brushProperty name="height" value="0.25" units="cm"/>
    </inkml:brush>
  </inkml:definitions>
  <inkml:trace contextRef="#ctx0" brushRef="#br0">274 447 16388,'12'-54'0,"-9"45"0,0 0 0,0 0 0,1 0 0,9-15 0,-8 16 0,0 1 0,1 0 0,0 0 0,1 0 0,13-10 0,-11 11 0,0 0 0,0 1 0,18-7 0,30-9 0,11 6 0,5 3 0,0 7 0,94 7 0,-84 2 0,-3 1 0,1 1 0,8 2 0,9 0 0,314 23 0,-263-20 0,0 1 0,-10 0 0,-34-3 0,-9-1 0,167 10 0,-174-13 0,11 2 0,1 0 0,-4-1 0,1 1 0,14 1 0,14 1 0,47 4 0,10 1 0,-1 2 0,-7 1 0,-23-2 0,-11 2 0,-16 10 0,-10 0 0,-30-3 0,-12-2 0,-8 0 0,-10 1 0,-25-2 0,-14 1 0,-16-21 0,0 0 0,0 0 0,0 0 0,0 0 0,0 0 0,0-1 0,-1 1 0,1 0 0,0 0 0,-1 0 0,1 0 0,-1 0 0,1 0 0,-1 0 0,1 0 0,-1-1 0,0 2 0,0-1 0,-17 15 0,-24-8 0,-12-3 0,-196-22 0,162 7 0,-201-18 0,159 17 0,-288-24 0,298 25 0,32 2 0,5 2 0,-13 1 0,-5 2 0,-2 1 0,-24 1 0,-97 3 0,-29 1 0,-21 1 0,-1 1 0,10 6 0,11 2 0,-340 56 0,439-43 0,24-4 0,12-2 0,27-3 0,13-3 0,-25 2 0,74-12 0,29-3 0,0-1 0,0 1 0,0-1 0,0 0 0,0 1 0,0-1 0,-1 0 0,1 0 0,0 0 0,0 0 0,0 0 0,0 0 0,0 0 0,0 0 0,-1-1 0,1 1 0,0 0 0,0-1 0,0 1 0,0-1 0,0 1 0,0-1 0,-1 0 0,5-6 0,2-7 0,19-9 0,17-6 0,249-106 0,-172 87 0,4 4 0,-1 3 0,-7 3 0,5 1 0,29-3 0,0 1 0,-27 9 0,-7 2 0,10 4 0,3 3 0,10 2 0,10 0 0,29-3 0,9 1 0,4 1 0,2 2 0,7 1 0,2 1 0,6 1 0,1 2 0,4 5 0,1 2 0,2 3 0,0 2 0,-1 5 0,-1 3 0,-3 6 0,-4 3 0,-5 6 0,-5 1 0,-3 4 0,-5 1 0,-5 3 0,-6 2 0,-8 0 0,-9 0 0,-16-3 0,-6 0 0,209 47 0,-266-60 0,-15-2 0,-8 0 0,-9-2 0,-7 0 0,-20-1 0,-21-12 0,0 0 0,0 0 0,1 0 0,-1 1 0,0-1 0,1 0 0,-1 0 0,0 0 0,0 0 0,1 1 0,-1-1 0,0 0 0,0 0 0,1 0 0,-1 1 0,0-1 0,0 0 0,1 0 0,-1 1 0,0-1 0,0 0 0,0 1 0,0-1 0,0 0 0,1 1 0,-1-1 0,0 0 0,0 1 0,0-1 0,0 0 0,0 1 0,0-1 0,0 0 0,0 1 0,0-1 0,0 0 0,0 1 0,0-1 0,-1 0 0,1 1 0,0-1 0,0 0 0,0 1 0,0-1 0,0 0 0,-1 0 0,1 1 0,-37 16 0,-14 1 0,-19-4 0,-8-3 0,-17-6 0,-4-4 0,-7-4 0,-8-4 0,-37-5 0,-14-2 0,-25-2 0,-26-3 0,-76-3 0,-32 0 0,-51 3 0,-38 4 0,-99 12 0,-22 6 0,4 13 0,525-16 0,-531 30 0,-44 39 0,569-67 0,3-1 0,-601 93 0,-48 60 0,651-152 0,-670 168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26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6 16388,'6'7'0,"0"-1"0,29 13 0,2-4 0,6-1 0,14-4 0,4-4 0,-1-3 0,2-3 0,11-2 0,5 1 0,14-1 0,7 1 0,236-7 0,-234 5 0,-17 1 0,-5 0 0,-8 0 0,0-1 0,5-2 0,2 1 0,1 0 0,-6 1 0,34-2 0,-1-6 0,-31 4 0,-33 3 0,-30 2 0,-29 7 0,6-3 0,-43 0 0,-14-3 0,-8 0 0,-6 0 0,-1 0 0,1-1 0,-1-1 0,-8-2 0,-4 1 0,-194 1 0,203 4 0,-329 19 0,283-12 0,36-1 0,10 1 0,9 4 0,8 1 0,-25 8 0,83-19 0,-28 13 0,29-12 0,0 1 0,40-12 0,17-6 0,12 0 0,12 0 0,4 0 0,6 1 0,3 1 0,12 2 0,5 0 0,8 5 0,2 3 0,1 3 0,-1 1 0,-8 2 0,-1 1 0,9 4 0,0 1 0,-2 1 0,2 1 0,12 1 0,10 3 0,30 3 0,6 0 0,244 20 0,-318-31 0,-15-2 0,-8-1 0,43 2 0,-45-2 0,-61-7 0,-7 2 0,-1 0 0,1-1 0,0 1 0,0 0 0,-1 0 0,1 0 0,0 0 0,0 0 0,0 0 0,-1 1 0,1-1 0,0 1 0,0-1 0,1 2 0,-15-5 0,-1 0 0,0 1 0,-1 1 0,1 0 0,0 1 0,-23 3 0,-15-1 0,-32-3 0,-3 1 0,5-1 0,-2-1 0,-12 2 0,-3 0 0,-1 1 0,-5 0 0,-273 2 0,224-2 0,-584 13 0,487-7 0,-393 20 0,459-21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29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7299 202 16388,'-202'8'0,"27"-7"0,37-16 0,13-4 0,7 0 0,5-2 0,9-1 0,10 1 0,26 6 0,-10 1 0,-59 0 0,-14 3 0,-1 6 0,6 4 0,21 4 0,8 4 0,6 8 0,10 3 0,25-3 0,9-1 0,2-3 0,6-3 0,42-4 0,-50 4 0,-4-5 0,45-4 0,0-4 0,27 0 0,-1 4 0,5-9 0,19-4 0,-18 11 0,-1-1 0,0 1 0,1 0 0,0 1 0,0-1 0,0 1 0,0 0 0,0 1 0,0-1 0,8 1 0,6-2 0,44-11 0,11 2 0,3 0 0,9 3 0,6 0 0,11 3 0,2 0 0,0 2 0,6 2 0,21 1 0,-1 1 0,-26 2 0,-10-1 0,-11 4 0,1-1 0,11 1 0,11 0 0,330 15 0,-294-13 0,-34-2 0,-12 0 0,177 13 0,-180-12 0,233 12 0,-219-12 0,9-4 0,12 0 0,34 3 0,5 1 0,-8 4 0,-6-1 0,234 16 0,-273-16 0,178 14 0,-207-18 0,-9-4 0,-1-1 0,3-4 0,2 0 0,10-1 0,-1 0 0,-5-3 0,-2 0 0,-6-3 0,-6 0 0,30-4 0,-6 8 0,-26 3 0,4 2 0,2-3 0,0-1 0,-1-2 0,-4-1 0,30-6 0,-9-1 0,-7 2 0,-29 7 0,-23 5 0,-74 9 0,-32 2 0,17-5 0,-6-1 0,-11 0 0,-5 0 0,-11-1 0,-5-1 0,-11 0 0,-3-1 0,-196-3 0,213 0 0,-197-8 0,194 8 0,-268-5 0,209 6 0,-285 1 0,303 2 0,-236-9 0,252 7 0,-5 1 0,0 1 0,-257 1 0,258-2 0,0 1 0,0 0 0,0 0 0,3 0 0,-248 2 0,241-2 0,-249 5 0,256-4 0,1 1 0,1 0 0,-237 7 0,234-7 0,-247 8 0,242-6 0,-263 11 0,257-10 0,-2 0 0,-1 1 0,-294 21 0,276-15 0,-386 54 0,340-38 0,-18 5 0,-7 1 0,-501 93 0,456-72 0,-72 31 0,-20 11 0,-11 16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35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16388,'143'-1'0,"1079"72"0,-964-46 0,-24 7 0,-16 2 0,-13-2 0,-33-5 0,-6-6 0,9-18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35.7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1 104 16388,'97'-28'0,"50"4"0,173-8 0,-201 23 0,14-1 0,-26 11 0,-5 5 0,8 5 0,1 2 0,-3-1 0,-2-1 0,2-7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36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1266 0 16388,'0'0'0,"-114"4"0,-19 3 0,-59-3 0,-36 17 0,5 14 0,22 3 0,27-15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36.6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 35 16388,'-11'-10'0,"3"1"0,20 4 0,-2 1 0,54-2 0,39 5 0,-31 3 0,14 0 0,45 0 0,22 0 0,44 2 0,3-2 0,-31 2 0,-6-1 0,12 1 0,35 3 0,125 11 0,39 6 0,33 11 0,7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06.8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0 231 16388,'194'-85'0,"-79"44"0,-9 9 0,-47 16 0,4 2 0,15 1 0,3 0 0,187-2 0,-163 14 0,4 3 0,5 2 0,15 2 0,2 1 0,-7 2 0,9-1 0,40 3 0,-3 0 0,-46-2 0,1 0 0,54 9 0,6 0 0,-29-1 0,-9-2 0,-9 4 0,-3 0 0,-3-5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08.7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0 394 16388,'74'-29'0,"-2"2"0,-5 1 0,2 3 0,10 7 0,-1 4 0,-4 7 0,-3 2 0,-4 0 0,1 0 0,12-4 0,8-4 0,16-4 0,4-2 0,-1 1 0,3 0 0,16 0 0,2 0 0,280-33 0,-253 30 0,-5 3 0,-11 2 0,-34 4 0,-13 2 0,-12 2 0,14 1 0,70 2 0,18 1 0,1 3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12.7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1048 102 16388,'49'-27'0,"-36"18"0,50-18 0,-22 14 0,1 2 0,-27 8 0,18 0 0,18 0 0,34 1 0,3 0 0,-22 1 0,30 5 0,-20 1 0,2 0 0,-14 1 0,-4-1 0,0-1 0,3 1 0,8 1 0,5-1 0,8-2 0,1 0 0,0-5 0,-4 0 0,-8-1 0,-6-1 0,25-2 0,-11 6 0,-26 2 0,-1 4 0,92 24 0,-144-30 0,-1 0 0,0 0 0,0 1 0,1-1 0,-1 1 0,0-1 0,0 1 0,0-1 0,0 1 0,0 0 0,0-1 0,0 1 0,0 0 0,0 0 0,0 0 0,0 0 0,0 0 0,0 0 0,0 0 0,-1 0 0,1 0 0,-1 0 0,1 0 0,-1 0 0,1 1 0,-1-1 0,1 0 0,-1 0 0,0 1 0,0-1 0,0 3 0,0-2 0,-1 1 0,1 0 0,-1-1 0,0 1 0,0 0 0,0-1 0,-1 0 0,1 1 0,0-1 0,-1 0 0,0 1 0,1-1 0,-1 0 0,0 0 0,0 0 0,-5 3 0,2 0 0,-38 20 0,8-9 0,-16 1 0,-53 1 0,-10-1 0,14-5 0,-6-3 0,-41-9 0,-19-3 0,-36-10 0,-18-2 0,-34 0 0,-11 0 0,-8 5 0,-22 3 0,-75 8 0,-19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49.1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299 1 16388,'-38'91'0,"7"-13"0,3-2 0,4 3 0,4 1 0,7-1 0,2 0 0,3 1 0,0-2 0,3-4 0,1 1 0,-2 10 0,0 4 0,-2 3 0,0 5 0,-3 16 0,0 4 0,1 1 0,-1 2 0,1 13 0,1 0 0,3-5 0,0 0 0,1 11 0,3 1 0,3-9 0,0 1 0,14 278 0,-8-283 0,1 7 0,0-3 0,16 251 0,-15-236 0,-2-29 0,0-9 0,-2-13 0,1 0 0,2 10 0,2-1 0,2-8 0,0-8 0,-2-22 0,0-12 0,5-24 0,2-6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7:56.9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1439 288 24575,'766'-147'0,"-131"93"-885,-600 52 878,1805-42-4615,-720 28 2428,-905 10 2607,389-8-1481,-203 10 8742,225 39-14492,-7 42 7768,-213-23-276,-171-36 5308,-160-17-5999,1-3 1,-1-3 0,1-4-1,-2-3 1,82-24-1,-155 35 17,0 1 0,0-1 0,0 1 0,0-1 0,0 0 0,0 0 0,-1 1 0,1-1 0,0 0 0,0 0 0,-1 0 0,1 0 0,-1 0 0,1 0 0,-1 0 0,1 0 0,-1 0 0,1 0 0,-1 0 0,0 0 0,0 0 0,0 0 0,1-1 0,-1 1 0,0 0 0,0 0 0,-1 0 0,1 0 0,0 0 0,0 0 0,0 0 0,-1 0 0,1-1 0,-1 1 0,1 0 0,-2-1 0,2-1 0,-1 0 0,-1 0 0,1 0 0,0 1 0,-1-1 0,1 1 0,-1-1 0,0 1 0,0-1 0,0 1 0,0 0 0,0 0 0,-3-2 0,-6 2 0,-1 0 0,1 1 0,0 0 0,-1 1 0,1 0 0,0 1 0,-1 0 0,1 1 0,-20 5 0,-12 1 0,-131 3 0,-336-23 0,89-4 0,-830-10 0,-1271 31-7797,315 222 7765,1720-140 1850,-752 236 0,1170-302-1516,-137 48-1297,171-55 1707,1 1-1,0 2 0,-50 34 0,76-45-946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0.5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728 524 16388,'7'-25'0,"-5"23"0,1-1 0,-1 0 0,1 0 0,0 1 0,0 0 0,0-1 0,0 1 0,1 0 0,-1 1 0,1-1 0,3-1 0,81-26 0,-11 11 0,-5 4 0,11 2 0,3 3 0,11 0 0,5 1 0,11 1 0,5 0 0,13 2 0,2-1 0,-4-2 0,1 0 0,313-27 0,-287 21 0,-34 3 0,-6 1 0,12 0 0,4 1 0,8 1 0,22-2 0,644-29 0,-522 23 0,-13-5 0,-8-1 0,-14 5 0,-6 1 0,-11 3 0,-6 2 0,405-18 0,-429 20 0,-2 2 0,-2 0 0,390 7 0,-398 9 0,-2 2 0,-6 1 0,-22 0 0,-3 1 0,7 5 0,6 0 0,8-1 0,3-2 0,0-3 0,-2-3 0,-8-4 0,0-3 0,11-9 0,-2-2 0,-15-5 0,-12-1 0,-23 0 0,-10 2 0,-9 2 0,-4 2 0,-5 2 0,-4 0 0,-8 3 0,0-1 0,2-8 0,-2 0 0,-12 4 0,-9 1 0,8 3 0,-72 2 0,-3 3 0,-1-1 0,0 1 0,1 0 0,-1-1 0,0 1 0,1 0 0,-1 0 0,0 0 0,1 0 0,-1 0 0,0 0 0,1 0 0,-1 0 0,0 1 0,1-1 0,-1 0 0,0 1 0,1-1 0,-1 1 0,0 0 0,0-1 0,2 2 0,2-1 0,3 1 0,16 23 0,-6-2 0,5 16 0,-20-26 0,-2-1 0,13 46 0,-14-42 0,-1 0 0,0 41 0,-11 20 0,-3 5 0,-3 2 0,-3 2 0,-6 12 0,-2 3 0,0 0 0,2-3 0,2-10 0,2-1 0,-1 8 0,0 0 0,0-3 0,-2 8 0,-9 34 0,-3 8 0,-1 1 0,-1 0 0,-1-1 0,2-9 0,9-33 0,3-10 0,3 1 0,-2 5 0,-3 16 0,-1 5 0,2 0 0,-2 15 0,-104 467 0,88-397 0,-81 307 0,91-373 0,-68 172 0,66-217 0,-3-10 0,-2-6 0,-5-9 0,-3-5 0,-4-9 0,-1-5 0,5-11 0,-4-3 0,-22-8 0,-9-4 0,-12-12 0,-3-4 0,-231-20 0,219 4 0,-32-5 0,-7-2 0,0-3 0,3-2 0,6-2 0,7 1 0,20 2 0,6 1 0,5-1 0,-3 0 0,-14-2 0,-6-2 0,-13-1 0,-28-4 0,-98-15 0,-29-4 0,-20-3 0,-3-1 0,11 6 0,11 2 0,28 8 0,11 4 0,13 5 0,2 3 0,-2 7 0,-12 3 0,-41 6 0,-11 3 0,0 11 0,3 4 0,15 9 0,8 1 0,17 4 0,8 1 0,13 3 0,6 0 0,6 1 0,3 1 0,1 8 0,0 2 0,-5 5 0,6-2 0,22-9 0,4-3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2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16388,'28'69'0,"-11"-19"0,-1 4 0,-2 6 0,-2-2 0,-1 26 0,-6-37 0,-4-34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2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46 382 16388,'-22'-49'0,"2"-19"0,19 64 0,0 0 0,0 0 0,1 0 0,0-1 0,-1 1 0,1 0 0,1 0 0,-1 0 0,1 0 0,-1 0 0,1 0 0,1 0 0,2-7 0,0 5 0,0 1 0,0 0 0,1 0 0,0 0 0,0 1 0,1 0 0,-1 0 0,8-4 0,-13 7 0,64-39 0,9 7 0,2 3 0,-6 8 0,1 4 0,8 11 0,0 3 0,-7 9 0,-7 2 0,-12 9 0,-4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2.5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2 136 16388,'-2'4'0,"18"4"0,34-8 0,9-7 0,5-3 0,18-8 0,3-3 0,140-47 0,-160 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3.2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128 702 16388,'-8'25'0,"-20"38"0,-4 15 0,25-60 0,1 2 0,-11 44 0,-4 11 0,18-66 0,-3 23 0,6-28 0,9-9 0,41-48 0,-11 17 0,3 2 0,2 3 0,-2 5 0,-6 11 0,8 0 0,-34 17 0,-2 2 0,30 2 0,-30 0 0,-3-1 0,17 9 0,-10-4 0,12 25 0,-3-11 0,12 8 0,-22-27 0,0-2 0,34 18 0,-33-20 0,0-1 0,26 2 0,2-9 0,1-6 0,3-11 0,1-7 0,-1-14 0,0-6 0,1-12 0,-3-2 0,-6 3 0,-3 0 0,-3-5 0,-1 0 0,-7-2 0,-4 0 0,-7 0 0,-6 3 0,-13 9 0,-4 6 0,-3 11 0,-1 8 0,13 26 0,2 4 0,-1 0 0,1 0 0,-1 0 0,1 1 0,-1-1 0,0 1 0,1-1 0,-1 1 0,0 0 0,0 0 0,0 0 0,0 0 0,0 0 0,0 0 0,-5-1 0,-7-3 0,14 5 0,-1 0 0,1 0 0,-1 0 0,1 0 0,-1 0 0,1 0 0,-1 0 0,1 0 0,-1 0 0,1 0 0,0 0 0,-1 0 0,1 0 0,-1 0 0,1 0 0,-1 0 0,1 1 0,-1-1 0,1 0 0,0 0 0,-1 0 0,1 1 0,-1-1 0,1 0 0,0 1 0,-1-1 0,1 0 0,0 1 0,-1-1 0,1 0 0,0 1 0,0-1 0,-1 1 0,-14 41 0,1 10 0,4 15 0,3 4 0,14 177 0,-8-164 0,-4-10 0,0-1 0,-17 178 0,16-168 0,0 2 0,1 0 0,3-1 0,1-2 0,3-9 0,0-4 0,3-6 0,1-9 0,4-27 0,-2-6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3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1 134 16388,'28'-28'0,"25"-7"0,3 12 0,2 5 0,9 3 0,2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5.1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245 774 16388,'-19'-21'0,"-10"-8"0,18 24 0,1 3 0,-32-15 0,30 18 0,3 2 0,-34 0 0,34 4 0,4-1 0,-29 17 0,30-18 0,2-2 0,1-3 0,0 0 0,0 1 0,0-1 0,0 1 0,1 0 0,-1-1 0,0 1 0,0-1 0,0 1 0,1 0 0,-1 0 0,1 0 0,-1-1 0,0 1 0,1 0 0,-1 0 0,1 0 0,0 0 0,-1 0 0,1 0 0,0 0 0,-1 0 0,1 0 0,0 0 0,0 0 0,0 0 0,0 0 0,0 0 0,0 0 0,0 0 0,0 0 0,1 2 0,2 12 0,-2-12 0,1 1 0,-1 0 0,0-1 0,1 0 0,0 1 0,0-1 0,5 6 0,-7-9 0,0 1 0,1 0 0,-1-1 0,1 1 0,-1-1 0,1 1 0,-1-1 0,1 0 0,-1 1 0,1-1 0,0 1 0,-1-1 0,1 0 0,-1 1 0,1-1 0,0 0 0,-1 0 0,1 0 0,0 0 0,-1 1 0,1-1 0,0 0 0,0 0 0,-1 0 0,1 0 0,0-1 0,-1 1 0,1 0 0,0 0 0,-1 0 0,1 0 0,0-1 0,-1 1 0,1 0 0,0-1 0,-1 1 0,1 0 0,-1-1 0,1 1 0,-1-1 0,2 0 0,-2 0 0,3 0 0,-1 0 0,0 1 0,0-1 0,0 0 0,0-1 0,0 1 0,0 0 0,0-1 0,-1 1 0,1-1 0,0 1 0,-1-1 0,1 0 0,-1 1 0,0-1 0,1 0 0,-1 0 0,1-2 0,2-5 0,32-35 0,-32 38 0,32-63 0,-4 7 0,1-2 0,-4-1 0,-3 1 0,-3-2 0,-3 1 0,-9 1 0,-3 3 0,-2-21 0,-4 72 0,-2-27 0,-3 18 0,4 18 0,-1 1 0,0 0 0,0-1 0,0 1 0,0-1 0,0 1 0,0 0 0,0-1 0,0 1 0,0-1 0,0 1 0,0 0 0,0-1 0,-1 1 0,1 0 0,0-1 0,0 1 0,0 0 0,0-1 0,-1 1 0,1 0 0,0-1 0,0 1 0,0 0 0,-1-1 0,1 1 0,0 0 0,-1 0 0,1-1 0,0 1 0,-1 0 0,1 0 0,0 0 0,-1-1 0,1 1 0,0 0 0,-1 0 0,1 0 0,-1 0 0,1 0 0,-3 3 0,0-1 0,1 1 0,0 0 0,-1 1 0,1-1 0,1 0 0,-1 1 0,0-1 0,-1 5 0,-15 36 0,0 8 0,0 12 0,1 4 0,3 4 0,2 2 0,6 0 0,2 1 0,2-2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5.8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125 288 16388,'36'-39'0,"-6"2"0,-21 27 0,-3-1 0,12-43 0,-9 17 0,-5 1 0,-15 6 0,-6 6 0,-8 15 0,-3 9 0,-5 19 0,-2 7 0,1 15 0,4 5 0,14 10 0,9 0 0,17-4 0,9-4 0,16-9 0,-30-34 0,0-1 0,0 0 0,1 0 0,-1 0 0,1 0 0,6 2 0,-1-2 0,0-1 0,0-1 0,19 3 0,38 0 0,-2-14 0,-2-7 0,-9-12 0,-6-5 0,-10-9 0,-4 1 0,-25 30 0,-1 1 0,14-40 0,-8-3 0,-14 40 0,1 9 0,3 20 0,2 6 0,-5-11 0,0 0 0,23 37 0,0-10 0,5-2 0,14-5 0,6-7 0,13-14 0,2-6 0,-1-13 0,-2-5 0,-5-10 0,-4-5 0,-38 20 0,26-28 0,-19 16 0,-5 3 0,-17 17 0,1 1 0,-1-1 0,1 1 0,-1-1 0,1 1 0,-1-1 0,1 1 0,-1-1 0,1 0 0,-1 1 0,0-1 0,1 0 0,-1 1 0,0-1 0,0 0 0,1 0 0,-1 1 0,0-1 0,0 0 0,0 0 0,0 1 0,0-1 0,0 0 0,0 0 0,0 1 0,0-1 0,-1 0 0,1 0 0,0 1 0,0-1 0,-1 0 0,1 1 0,0-1 0,-1 0 0,1 1 0,-1-1 0,1 0 0,-1 1 0,1-1 0,-1 1 0,0-2 0,-4 2 0,0 1 0,0-1 0,0 1 0,0-1 0,0 2 0,0-1 0,0 0 0,0 1 0,1 0 0,-7 3 0,3-1 0,-1 0 0,1 0 0,0 1 0,0 0 0,-10 9 0,4-2 0,-33 24 0,-14 12 0,-1 3 0,5-1 0,4-1 0,7-2 0,2-1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6.0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7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212 179 16388,'-80'409'0,"40"-250"0,4-29 0,2-19 0,24-80 0,10-30 0,0 0 0,0 1 0,-1-1 0,1 0 0,0 0 0,-1 1 0,1-1 0,-1 0 0,1 0 0,-1 0 0,0 0 0,1 0 0,-1 0 0,0 0 0,0 0 0,0 0 0,0 0 0,-1 1 0,7-33 0,12-19 0,7-9 0,14-5 0,3 2 0,2 8 0,-3 8 0,-8 18 0,-5 11 0,-26 17 0,0 0 0,0-1 0,0 1 0,0 0 0,0 1 0,0-1 0,0 0 0,0 0 0,1 0 0,-1 1 0,0-1 0,-1 0 0,1 1 0,0-1 0,0 1 0,0-1 0,2 2 0,-2-2 0,1 1 0,-1 0 0,1-1 0,-1 1 0,0 0 0,1-1 0,-1 1 0,0 0 0,1 0 0,-1 0 0,0 0 0,0 1 0,0-1 0,0 0 0,0 0 0,0 1 0,-1-1 0,1 0 0,0 1 0,0-1 0,-1 1 0,1-1 0,-1 1 0,0-1 0,1 1 0,-1 1 0,1 3 0,6 13 0,4 13 0,8 51 0,-2-26 0,2-2 0,1-12 0,-18-38 0,1-1 0,-1 1 0,1-1 0,0 0 0,0 0 0,6 5 0,-6-6 0,1-1 0,0 1 0,0-1 0,0 0 0,0-1 0,0 1 0,6 0 0,33 6 0,9-17 0,2-9 0,0-18 0,-1-9 0,-23 10 0,-2-1 0,-1-1 0,28-52 0,-17 21 0,-7 3 0,-1 0 0,-1-8 0,-2-1 0,-7-2 0,-4 2 0,-7 9 0,-4 7 0,-6 14 0,-4 9 0,-5 20 0,9 15 0,1-1 0,0 1 0,0 0 0,0 0 0,-1-1 0,1 1 0,0 0 0,0 0 0,-1-1 0,1 1 0,0 0 0,-1 0 0,1 0 0,0 0 0,-1-1 0,1 1 0,0 0 0,-1 0 0,1 0 0,0 0 0,-1 0 0,1 0 0,0 0 0,-1 0 0,1 0 0,0 0 0,-1 0 0,1 0 0,0 0 0,-1 0 0,1 0 0,0 0 0,-1 1 0,1-1 0,0 0 0,-1 0 0,1 0 0,0 1 0,0-1 0,-1 0 0,1 1 0,-17 32 0,-20 58 0,30-66 0,-17 49 0,6 7 0,1 2 0,-29 164 0,33-162 0,-10 156 0,21-169 0,5 0 0,2 0 0,3-4 0,3-7 0,5-21 0,1-6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04.2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0 415 24575,'0'0'0,"0"0"0,6-29 0,15-30 0,38-73 0,-32 75 0,24-73 0,-51 130 0,0 0 0,1-1 0,-1 1 0,0 0 0,0 0 0,0 0 0,0-1 0,0 1 0,0 0 0,0 0 0,0-1 0,0 1 0,0 0 0,0 0 0,0 0 0,0-1 0,0 1 0,0 0 0,0 0 0,0-1 0,0 1 0,-1 0 0,1 0 0,0 0 0,0-1 0,0 1 0,0 0 0,0 0 0,0 0 0,-1 0 0,1-1 0,0 1 0,0 0 0,0 0 0,-1 0 0,1 0 0,0 0 0,0 0 0,0 0 0,-1-1 0,1 1 0,0 0 0,0 0 0,-1 0 0,-14 2 0,-11 12 0,27-13-33,-1 0 0,0-1-1,1 1 1,-1-1 0,1 1 0,-1 0-1,0-1 1,1 1 0,-1-1-1,1 1 1,0-1 0,-1 0 0,1 1-1,-1-1 1,1 0 0,0 1-1,-1-1 1,1 0 0,0 0 0,-1 1-1,1-1 1,0 0 0,-1 0-1,1 0 1,0 0 0,-1 0 0,1 0-1,0 0 1,0 0 0,-1 0-1,1 0 1,0-1 0,-1 1 0,1 0-1,0 0 1,-1-1 0,1 1-1,-1 0 1,1-1 0,0 0 0,3-7-6790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7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1 127 16388,'0'-2'0,"1"0"0,0 0 0,-1 1 0,1-1 0,0 0 0,0 1 0,0-1 0,0 1 0,0 0 0,1-1 0,-1 1 0,0 0 0,3-3 0,4-1 0,0 0 0,1 1 0,-1-1 0,15-3 0,52-12 0,4 2 0,7-1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8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1 376 16388,'9'33'0,"3"38"0,-6 17 0,-6 11 0,2-28 0,-4-62 0,6 24 0,-3-29 0,7-12 0,-3-2 0,32-56 0,0 13 0,2 0 0,1 11 0,-1 6 0,-6 16 0,-5 9 0,-9 16 0,-5 9 0,-10 17 0,-3 17 0,-5-37 0,0 0 0,-12 37 0,9-15 0,7-21 0,0-11 0,0-1 0,0 0 0,0 0 0,0 0 0,0 0 0,0 1 0,0-1 0,0 0 0,0 0 0,0 0 0,0 0 0,0 0 0,0 1 0,0-1 0,0 0 0,0 0 0,0 0 0,0 0 0,0 0 0,0 1 0,1-1 0,-1 0 0,0 0 0,0 0 0,0 0 0,0 0 0,0 0 0,0 0 0,0 0 0,1 1 0,-1-1 0,0 0 0,0 0 0,0 0 0,0 0 0,0 0 0,1 0 0,-1 0 0,0 0 0,0 0 0,0 0 0,0 0 0,0 0 0,1 0 0,-1 0 0,0 0 0,0 0 0,0 0 0,0 0 0,0 0 0,1 0 0,-1 0 0,0 0 0,0 0 0,0-1 0,0 1 0,0 0 0,1 0 0,20-26 0,-18 19 0,-2 4 0,0 1 0,0-1 0,0 1 0,0 0 0,0-1 0,1 1 0,-1 0 0,1 0 0,0 0 0,0 0 0,0 0 0,-1 0 0,5-2 0,7-6 0,-12 9 0,-1 1 0,1 0 0,-1-1 0,1 1 0,-1-1 0,1 1 0,-1 0 0,1-1 0,-1 1 0,1 0 0,-1 0 0,1-1 0,0 1 0,-1 0 0,1 0 0,0 0 0,-1 0 0,1 0 0,0 0 0,-1 0 0,1 0 0,-1 0 0,1 0 0,0 0 0,1 1 0,9 22 0,4 34 0,-3-26 0,2-3 0,8-10 0,-22-18 0,2 1 0,-1 0 0,1 0 0,0 0 0,0 0 0,-1 0 0,1 0 0,0 0 0,0-1 0,0 1 0,0-1 0,4 1 0,28-13 0,2-11 0,7-30 0,1-7 0,-5-6 0,-2-2 0,-8-3 0,-3-1 0,-5 8 0,-5 4 0,-8 9 0,-1-26 0,-9 62 0,1-38 0,-2 44 0,-2 0 0,5 8 0,0 0 0,0 0 0,-1 0 0,1 0 0,0 0 0,0 0 0,-1-1 0,1 1 0,-1 0 0,1 0 0,-1 0 0,1 0 0,-1 0 0,0 0 0,1 0 0,-1 1 0,0-1 0,0 0 0,1 0 0,-1 0 0,0 1 0,0-1 0,0 0 0,0 1 0,0-1 0,0 1 0,-2-1 0,-6 7 0,-11 11 0,-4 17 0,3 0 0,-31 66 0,24-35 0,5 5 0,4 1 0,5-3 0,6-2 0,11-6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8.2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16388,'0'0'0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8.9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388 280 16388,'106'-48'0,"10"6"0,-39 20 0,-13 6 0,50-13 0,-37 12 0,-51 10 0,-25 8 0,-1-1 0,1 0 0,0 0 0,0 0 0,-1 0 0,1-1 0,0 1 0,-1 0 0,1 0 0,0 0 0,0-1 0,-1 1 0,1 0 0,0 0 0,-1-1 0,1 1 0,-1-1 0,1 1 0,-1-1 0,1 1 0,0-1 0,-1 1 0,0-1 0,1 1 0,-1-1 0,1 1 0,-1-2 0,-39-9 0,-164-12 0,126 17 0,3 0 0,1 1 0,-7 1 0,2 1 0,6 2 0,2 1 0,6 2 0,6 0 0,36 1 0,13-2 0,0 0 0,0 0 0,0-1 0,0 0 0,0-1 0,-12-1 0,100-6 0,-8 6 0,10-1 0,18-1 0,3-1 0,-5 2 0,-3 1 0,158-6 0,-179 6 0,-7 1 0,-5 1 0,-13 4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59.2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16388,'51'20'0,"3"1"0,18 7 0,4 1 0,3 1 0,-2-1 0,-4-2 0,-2-1 0,1-5 0,-5 0 0,-19-1 0,-11 2 0,-36-21 0,0 1 0,1 0 0,-1 0 0,0 0 0,0 0 0,0 0 0,0 0 0,-1 0 0,1 0 0,0 0 0,-1 0 0,1 4 0,-1-5 0,1 1 0,-1 0 0,0-1 0,0 1 0,0 0 0,0-1 0,0 1 0,0 0 0,-1-1 0,1 1 0,0 0 0,-1-1 0,1 1 0,-1 0 0,0-1 0,1 1 0,-1-1 0,0 1 0,0-1 0,0 0 0,-1 2 0,-62 55 0,-25 9 0,-49 20 0,-12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02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0 168 16388,'67'-29'0,"41"-10"0,229-32 0,-197 52 0,-46 12 0,-7 5 0,20 5 0,6 3 0,7 3 0,0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03.5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1 214 16388,'17'-4'0,"-15"4"0,35 1 0,29 1 0,9-1 0,188-9 0,-158 1 0,3-4 0,11-5 0,40-18 0,9-5 0,-4-10 0,-1-1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9:15.8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629 923 16388,'42'-32'0,"-4"0"0,1-6 0,-8-11 0,-20 9 0,-7 2 0,-12-3 0,-5-9 0,9 42 0,-3 1 0,-17-28 0,14 28 0,1 2 0,-33-27 0,29 28 0,0 2 0,-28-11 0,-4 11 0,-2 4 0,-6 9 0,-4 6 0,-10 10 0,0 5 0,2 4 0,4 1 0,15-8 0,7 0 0,9 3 0,6 3 0,17 5 0,6-35 0,1-1 0,0 0 0,0 0 0,0 0 0,1 0 0,0 0 0,-1 0 0,3 6 0,28 38 0,13 3 0,23 7 0,7 0 0,4-8 0,4-3 0,-30-24 0,2-2 0,1-2 0,65 13 0,-22-13 0,11-11 0,2-6 0,-8-7 0,-3-5 0,0-8 0,-3-4 0,-1-11 0,-2-3 0,-9-7 0,-3-3 0,-12-5 0,-8-3 0,-19-4 0,-42 58 0,5-10 0,0 1 0,0-1 0,-1 1 0,4-14 0,-6 13 0,-1-1 0,0 1 0,-1-1 0,0-15 0,0 12 0,-1 1 0,-1 0 0,-2-17 0,-20-35 0,17 52 0,0 0 0,-1 1 0,-10-16 0,-50-45 0,-9-1 0,-10 7 0,-6 3 0,-22 2 0,-5 3 0,-201-63 0,237 98 0,-19 8 0,0 2 0,19 6 0,2 3 0,-14 10 0,-3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03:31:04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4180 1 16388</inkml:trace>
  <inkml:trace contextRef="#ctx0" brushRef="#br0" timeOffset="1">3565 44 16388</inkml:trace>
  <inkml:trace contextRef="#ctx0" brushRef="#br0" timeOffset="2">2916 97 16388</inkml:trace>
  <inkml:trace contextRef="#ctx0" brushRef="#br0" timeOffset="3">2214 170 16388</inkml:trace>
  <inkml:trace contextRef="#ctx0" brushRef="#br0" timeOffset="4">1443 290 16388</inkml:trace>
  <inkml:trace contextRef="#ctx0" brushRef="#br0" timeOffset="5">566 512 16388</inkml:trace>
  <inkml:trace contextRef="#ctx0" brushRef="#br0" timeOffset="6">1 709 16388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03:34:50.6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16388,'0'0'0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13.0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84 16388,'50'-26'0,"-1"7"0,3 4 0,13 5 0,4 3 0,8 4 0,-2 2 0,-9 0 0,-2 0 0,6 0 0,2 2 0,6 4 0,4 1 0,12 3 0,5-1 0,10 2 0,0 0 0,-3 0 0,-4 0 0,-8-3 0,-5-1 0,-9-1 0,-2 0 0,7 1 0,3-1 0,16-1 0,10-2 0,37-1 0,0-1 0,-28-2 0,-11 0 0,-10 1 0,-4 2 0,-9 4 0,-2 2 0,1 6 0,-4 3 0,-12 1 0,-2 1 0,0-4 0,0-3 0,0-7 0,-1-1 0,-5-5 0,-2-2 0,40-12 0,-37 3 0,-46 8 0,-3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02:11:44.2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111 0 16388,'0'0'0,"-12"33"0,-31 73 0,14-44 0,2-1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02:11:48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16388,'0'0'0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02:13:26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16388,'0'0'0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02:13:27.8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16388,'0'0'0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14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4680 302 16388,'-23'-19'0,"-38"-14"0,-43-6 0,12 13 0,7 5 0,3 4 0,3 1 0,-147-14 0,154 23 0,-9 0 0,-3 2 0,3 0 0,-2-1 0,-9 2 0,-9 1 0,-297-8 0,269 8 0,-132-4 0,183 5 0,-7 1 0,-5 0 0,-15-1 0,-2 1 0,4 0 0,-11 2 0,-56 12 0,-10 2 0,9 2 0,15-1 0,42-5 0,16-1 0,15-4 0,11-3 0,28-14 0,7-6 0,37 17 0,0 0 0,0 0 0,0 0 0,0 0 0,0 0 0,0 0 0,0 0 0,0 0 0,0 0 0,0 0 0,0 0 0,0 0 0,0 0 0,0 0 0,0 0 0,0-1 0,1 1 0,-1 0 0,0 0 0,0 0 0,0 0 0,0 0 0,0 0 0,0 0 0,0 0 0,0 0 0,0 0 0,0-1 0,0 1 0,0 0 0,0 0 0,0 0 0,0 0 0,-1 0 0,1 0 0,0 0 0,0 0 0,0 0 0,0 0 0,0 0 0,0 0 0,0-1 0,0 1 0,0 0 0,0 0 0,0 0 0,0 0 0,0 0 0,0 0 0,0 0 0,0 0 0,-1 0 0,1 0 0,0 0 0,0 0 0,2-1 0,7-6 0,37-4 0,67-5 0,-98 14 0,66-7 0,6 1 0,1 0 0,168-9 0,-153 11 0,47 2 0,6 1 0,-25 0 0,-3 2 0,17 3 0,16 0 0,48 0 0,12 1 0,4-1 0,-12 0 0,-53-1 0,-16 2 0,237 16 0,-256-12 0,13 0 0,10 1 0,27 1 0,4 1 0,290 16 0,-338-19 0,-20-2 0,-11 0 0,-24-1 0,-15 0 0,-30 0 0,-10 3 0,-45 2 0,-11 1 0,-16-1 0,-39 0 0,-12 0 0,-9-1 0,-5-1 0,-14-4 0,-4-2 0,-9 0 0,-9 0 0,-31-2 0,-19 1 0,-50-1 0,-24 1 0,-54 2 0,1 2 0,53 3 0,-22 7 0,-135 20 0,425-33 0,-506 52 0,-227 61 0,-55 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19.8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757 71 16388,'65'-29'0,"-58"27"0,45-10 0,3-1 0,7 3 0,16 6 0,2 3 0,-2 6 0,-2 0 0,-5 4 0,1 0 0,7-1 0,0 0 0,-1-2 0,-1-3 0,4 0 0,-1-1 0,0-2 0,-5 0 0,35-1 0,-7 1 0,-1 1 0,-88 0 0,40-1 0,-54 0 0,0 0 0,1 0 0,-1 0 0,0 0 0,0 0 0,0 0 0,0 0 0,0 0 0,1 0 0,-1 0 0,0 0 0,0 0 0,0 0 0,0 0 0,0 0 0,1 0 0,-1 0 0,0 0 0,0 0 0,0 0 0,0-1 0,0 1 0,0 0 0,0 0 0,1 0 0,-1 0 0,0 0 0,0 0 0,0 0 0,0 0 0,0-1 0,0 1 0,0 0 0,0 0 0,0 0 0,0 0 0,0 0 0,0-1 0,0 1 0,0 0 0,0 0 0,0 0 0,0 0 0,0 0 0,0-1 0,0 1 0,0 0 0,0 0 0,0 0 0,0 0 0,0 0 0,0 0 0,0-1 0,-43-6 0,30 5 0,-64 3 0,11 1 0,-11 1 0,-25 2 0,-8 1 0,-6-1 0,5 0 0,26-1 0,8-2 0,2 2 0,-1 0 0,-13 0 0,-6 2 0,-14 3 0,1 0 0,22-2 0,2 2 0,-195 30 0,213-30 0,34-2 0,31-7 0,1 0 0,-1 0 0,0 0 0,1 0 0,-1 0 0,0 0 0,1 0 0,-1 0 0,1 1 0,-1-1 0,0 0 0,1 0 0,-1 0 0,1 1 0,-1-1 0,0 0 0,1 1 0,-1-1 0,1 1 0,-1-1 0,1 0 0,0 1 0,-1-1 0,1 1 0,-1-1 0,1 2 0,45 3 0,17-5 0,10 0 0,7-3 0,13 0 0,43-2 0,5 0 0,-24 2 0,-9-1 0,-13 2 0,-1 0 0,7 3 0,2 0 0,204 6 0,-198-5 0,6 1 0,-6-1 0,-25-1 0,-10 0 0,-14-3 0,-25-2 0,-34 4 0,0 0 0,0 0 0,0 0 0,0 0 0,0 0 0,0 0 0,-1 0 0,1 0 0,0 0 0,0 0 0,0 0 0,0-1 0,0 1 0,0 0 0,0 0 0,0 0 0,0 0 0,-1 0 0,1 0 0,0 0 0,0 0 0,0 0 0,0-1 0,0 1 0,0 0 0,0 0 0,0 0 0,0 0 0,0 0 0,0 0 0,0-1 0,0 1 0,0 0 0,0 0 0,0 0 0,0 0 0,0 0 0,0 0 0,0-1 0,0 1 0,0 0 0,0 0 0,0 0 0,0 0 0,1 0 0,-1 0 0,0 0 0,0 0 0,0-1 0,0 1 0,0 0 0,0 0 0,0 0 0,0 0 0,0 0 0,0 0 0,1 0 0,-1 0 0,0 0 0,0 0 0,0 0 0,0 0 0,0 0 0,0 0 0,1 0 0,-1 0 0,-22-7 0,-32-8 0,-351-43 0,228 44 0,-27 6 0,-11 5 0,8 7 0,-294 45 0,498-49 0,-252 46 0,-22 26 0,-4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22.5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2082 289 16388,'2081'-289'0,"-6244"289"0,6245 289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24.0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1521 138 16388,'-54'-18'0,"5"5"0,0 3 0,-4 5 0,-3 3 0,-16 7 0,-1 2 0,3 1 0,0 0 0,-7 1 0,1 0 0,5-3 0,0-1 0,-1-2 0,0-2 0,-1-4 0,1-1 0,3-1 0,6 0 0,45 2 0,-57-1 0,-19 6 0,80 0 0,-38 1 0,47-5 0,11-3 0,11-2 0,-8 4 0,0 0 0,0 1 0,0 0 0,0 0 0,1 1 0,11 0 0,0 0 0,48-4 0,11 0 0,6 1 0,12-1 0,-2 0 0,-21 2 0,-7-1 0,119-17 0,-125 12 0,-2 0 0,-4-1 0,19-5 0,-51 10 0,-5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1:38:24.9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3876 264 16388,'21'-39'0,"-12"20"0,-1-5 0,-12 16 0,2 6 0,-5-12 0,2 4 0,-10-4 0,14 13 0,-1-1 0,0 0 0,-1 0 0,0-1 0,1 1 0,-1 1 0,0-1 0,0 0 0,0 1 0,0-1 0,0 1 0,0 0 0,-1 0 0,1 0 0,-5 0 0,-55-16 0,49 13 0,-65-9 0,22 6 0,-6 3 0,-20 1 0,-6 1 0,-13 0 0,-5-1 0,-20-4 0,-4 0 0,4-1 0,-4 0 0,-21 0 0,3 1 0,30 1 0,2 4 0,-29 11 0,-29 9 0,-692 158 0,547-94 0,12-3 0,3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24" Type="http://schemas.openxmlformats.org/officeDocument/2006/relationships/customXml" Target="../ink/ink13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13.png"/><Relationship Id="rId4" Type="http://schemas.openxmlformats.org/officeDocument/2006/relationships/customXml" Target="../ink/ink3.xml"/><Relationship Id="rId9" Type="http://schemas.openxmlformats.org/officeDocument/2006/relationships/image" Target="../media/image8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9" Type="http://schemas.openxmlformats.org/officeDocument/2006/relationships/customXml" Target="../ink/ink34.xml"/><Relationship Id="rId21" Type="http://schemas.openxmlformats.org/officeDocument/2006/relationships/image" Target="../media/image27.png"/><Relationship Id="rId34" Type="http://schemas.openxmlformats.org/officeDocument/2006/relationships/customXml" Target="../ink/ink31.xml"/><Relationship Id="rId42" Type="http://schemas.openxmlformats.org/officeDocument/2006/relationships/image" Target="../media/image3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customXml" Target="../ink/ink22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2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customXml" Target="../ink/ink33.xml"/><Relationship Id="rId40" Type="http://schemas.openxmlformats.org/officeDocument/2006/relationships/image" Target="../media/image36.png"/><Relationship Id="rId45" Type="http://schemas.openxmlformats.org/officeDocument/2006/relationships/customXml" Target="../ink/ink37.xml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10" Type="http://schemas.openxmlformats.org/officeDocument/2006/relationships/customXml" Target="../ink/ink19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4" Type="http://schemas.openxmlformats.org/officeDocument/2006/relationships/image" Target="../media/image38.png"/><Relationship Id="rId4" Type="http://schemas.openxmlformats.org/officeDocument/2006/relationships/customXml" Target="../ink/ink16.xml"/><Relationship Id="rId9" Type="http://schemas.openxmlformats.org/officeDocument/2006/relationships/image" Target="../media/image21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30.png"/><Relationship Id="rId30" Type="http://schemas.openxmlformats.org/officeDocument/2006/relationships/customXml" Target="../ink/ink29.xml"/><Relationship Id="rId35" Type="http://schemas.openxmlformats.org/officeDocument/2006/relationships/image" Target="../media/image34.png"/><Relationship Id="rId43" Type="http://schemas.openxmlformats.org/officeDocument/2006/relationships/customXml" Target="../ink/ink36.xml"/><Relationship Id="rId8" Type="http://schemas.openxmlformats.org/officeDocument/2006/relationships/customXml" Target="../ink/ink18.xml"/><Relationship Id="rId3" Type="http://schemas.openxmlformats.org/officeDocument/2006/relationships/image" Target="../media/image3.png"/><Relationship Id="rId12" Type="http://schemas.openxmlformats.org/officeDocument/2006/relationships/customXml" Target="../ink/ink20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customXml" Target="../ink/ink24.xml"/><Relationship Id="rId41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customXml" Target="../ink/ink41.xml"/><Relationship Id="rId3" Type="http://schemas.openxmlformats.org/officeDocument/2006/relationships/image" Target="../media/image96.png"/><Relationship Id="rId17" Type="http://schemas.openxmlformats.org/officeDocument/2006/relationships/image" Target="../media/image44.png"/><Relationship Id="rId33" Type="http://schemas.openxmlformats.org/officeDocument/2006/relationships/image" Target="../media/image34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3.xml"/><Relationship Id="rId4" Type="http://schemas.openxmlformats.org/officeDocument/2006/relationships/customXml" Target="../ink/ink42.xml"/><Relationship Id="rId27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734" y="816078"/>
            <a:ext cx="10917416" cy="1765198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Day </a:t>
            </a:r>
            <a:r>
              <a:rPr lang="en-US" b="1" dirty="0">
                <a:solidFill>
                  <a:schemeClr val="bg1"/>
                </a:solidFill>
              </a:rPr>
              <a:t>5</a:t>
            </a:r>
            <a:r>
              <a:rPr b="1" dirty="0">
                <a:solidFill>
                  <a:schemeClr val="bg1"/>
                </a:solidFill>
              </a:rPr>
              <a:t>: Website Building &amp;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734" y="3429000"/>
            <a:ext cx="6888341" cy="2499782"/>
          </a:xfrm>
        </p:spPr>
        <p:txBody>
          <a:bodyPr>
            <a:normAutofit fontScale="92500"/>
          </a:bodyPr>
          <a:lstStyle/>
          <a:p>
            <a:r>
              <a:rPr sz="4000" dirty="0">
                <a:solidFill>
                  <a:schemeClr val="bg1"/>
                </a:solidFill>
              </a:rPr>
              <a:t>Learn to build a basic website and host it online</a:t>
            </a:r>
          </a:p>
          <a:p>
            <a:r>
              <a:rPr sz="4000" dirty="0">
                <a:solidFill>
                  <a:schemeClr val="bg1"/>
                </a:solidFill>
              </a:rPr>
              <a:t>7-Day Free Computer Workshop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0FC92-4F12-75EC-9849-EAEADA20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2A29E-5943-66BA-1A1F-F45CCDA7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081810-3F7F-0F3D-CD52-828F946020C7}"/>
                  </a:ext>
                </a:extLst>
              </p14:cNvPr>
              <p14:cNvContentPartPr/>
              <p14:nvPr/>
            </p14:nvContentPartPr>
            <p14:xfrm>
              <a:off x="984168" y="2517840"/>
              <a:ext cx="2760840" cy="345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081810-3F7F-0F3D-CD52-828F94602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168" y="2472840"/>
                <a:ext cx="28504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57EB7C-BF87-0DD9-0EE9-8556868E927D}"/>
                  </a:ext>
                </a:extLst>
              </p14:cNvPr>
              <p14:cNvContentPartPr/>
              <p14:nvPr/>
            </p14:nvContentPartPr>
            <p14:xfrm>
              <a:off x="5516208" y="1726200"/>
              <a:ext cx="3415680" cy="307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57EB7C-BF87-0DD9-0EE9-8556868E92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0088" y="1720080"/>
                <a:ext cx="3427920" cy="31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Create 3-page website (index, about, contact)</a:t>
            </a:r>
          </a:p>
          <a:p>
            <a:r>
              <a:t>✅ Add CSS styling</a:t>
            </a:r>
          </a:p>
          <a:p>
            <a:r>
              <a:t>✅ Insert photo + YouTube video</a:t>
            </a:r>
          </a:p>
          <a:p>
            <a:r>
              <a:t>✅ Host on GitHub Pages &amp; share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F66E5-A9D5-94B7-A016-B6EDF55F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A5D2B-328F-A1EA-E011-B97AB774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Build &amp; style multi-page website</a:t>
            </a:r>
          </a:p>
          <a:p>
            <a:r>
              <a:t>2. Use images &amp; video</a:t>
            </a:r>
          </a:p>
          <a:p>
            <a:r>
              <a:t>3. Host on GitHub Pages</a:t>
            </a:r>
          </a:p>
          <a:p>
            <a:r>
              <a:t>4. Share live link</a:t>
            </a:r>
          </a:p>
          <a:p>
            <a:r>
              <a:t>5. List 3 free &amp; 3 paid hosting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1F420-99F7-3379-ECCB-F4A36457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00059-14C8-95B1-A38F-A1A7CC63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website is a collection of linked webpages</a:t>
            </a:r>
          </a:p>
          <a:p>
            <a:r>
              <a:rPr dirty="0"/>
              <a:t>- Built with HTML (</a:t>
            </a:r>
            <a:r>
              <a:rPr dirty="0" err="1"/>
              <a:t>stru</a:t>
            </a:r>
            <a:r>
              <a:rPr lang="en-IN" dirty="0"/>
              <a:t>c</a:t>
            </a:r>
            <a:r>
              <a:rPr dirty="0" err="1"/>
              <a:t>ture</a:t>
            </a:r>
            <a:r>
              <a:rPr dirty="0"/>
              <a:t>) &amp; CSS (styling)</a:t>
            </a:r>
          </a:p>
          <a:p>
            <a:r>
              <a:rPr dirty="0"/>
              <a:t>- Hosting = making it accessible online</a:t>
            </a:r>
          </a:p>
          <a:p>
            <a:r>
              <a:rPr dirty="0"/>
              <a:t>- Examples: Google, Amazon, Facebook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C7550-2AD6-96D6-8193-DFAFDB753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ED779B-1245-6D0C-AB12-578BDBA2B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E07E3F-8908-50FD-4230-5DA488F3E03A}"/>
                  </a:ext>
                </a:extLst>
              </p14:cNvPr>
              <p14:cNvContentPartPr/>
              <p14:nvPr/>
            </p14:nvContentPartPr>
            <p14:xfrm>
              <a:off x="745488" y="3465000"/>
              <a:ext cx="59760" cy="149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E07E3F-8908-50FD-4230-5DA488F3E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368" y="3458880"/>
                <a:ext cx="7200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08759ED-AC98-C631-29C0-706F02B2E82E}"/>
              </a:ext>
            </a:extLst>
          </p:cNvPr>
          <p:cNvGrpSpPr/>
          <p:nvPr/>
        </p:nvGrpSpPr>
        <p:grpSpPr>
          <a:xfrm>
            <a:off x="3144888" y="2885040"/>
            <a:ext cx="3810960" cy="203040"/>
            <a:chOff x="3144888" y="2885040"/>
            <a:chExt cx="381096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DD282A-5A2A-3CE4-4078-B5B2B78C31E4}"/>
                    </a:ext>
                  </a:extLst>
                </p14:cNvPr>
                <p14:cNvContentPartPr/>
                <p14:nvPr/>
              </p14:nvContentPartPr>
              <p14:xfrm>
                <a:off x="3144888" y="2921400"/>
                <a:ext cx="1459800" cy="7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DD282A-5A2A-3CE4-4078-B5B2B78C31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38768" y="2915280"/>
                  <a:ext cx="1472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C5E132-504C-FFD1-501C-595F20FC5050}"/>
                    </a:ext>
                  </a:extLst>
                </p14:cNvPr>
                <p14:cNvContentPartPr/>
                <p14:nvPr/>
              </p14:nvContentPartPr>
              <p14:xfrm>
                <a:off x="4894128" y="2885040"/>
                <a:ext cx="2061720" cy="20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C5E132-504C-FFD1-501C-595F20FC50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8008" y="2878920"/>
                  <a:ext cx="2073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7386AA-8464-EA26-24E4-BAD2936806F7}"/>
                  </a:ext>
                </a:extLst>
              </p14:cNvPr>
              <p14:cNvContentPartPr/>
              <p14:nvPr/>
            </p14:nvContentPartPr>
            <p14:xfrm>
              <a:off x="2438208" y="3273840"/>
              <a:ext cx="936720" cy="116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7386AA-8464-EA26-24E4-BAD2936806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32088" y="3267720"/>
                <a:ext cx="948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DE65202-2D30-E24F-8F3A-FEBC23C80504}"/>
                  </a:ext>
                </a:extLst>
              </p14:cNvPr>
              <p14:cNvContentPartPr/>
              <p14:nvPr/>
            </p14:nvContentPartPr>
            <p14:xfrm>
              <a:off x="2705688" y="3393360"/>
              <a:ext cx="1499040" cy="104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DE65202-2D30-E24F-8F3A-FEBC23C805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9568" y="3387240"/>
                <a:ext cx="1511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621588-192C-A447-390D-CD31509B6D5F}"/>
                  </a:ext>
                </a:extLst>
              </p14:cNvPr>
              <p14:cNvContentPartPr/>
              <p14:nvPr/>
            </p14:nvContentPartPr>
            <p14:xfrm>
              <a:off x="4588128" y="3322800"/>
              <a:ext cx="547920" cy="54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621588-192C-A447-390D-CD31509B6D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2008" y="3316680"/>
                <a:ext cx="5601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9DEDB-5AFA-71CF-372A-3F7A23AF7A00}"/>
              </a:ext>
            </a:extLst>
          </p:cNvPr>
          <p:cNvGrpSpPr/>
          <p:nvPr/>
        </p:nvGrpSpPr>
        <p:grpSpPr>
          <a:xfrm>
            <a:off x="1590408" y="3549240"/>
            <a:ext cx="4695480" cy="565920"/>
            <a:chOff x="1590408" y="3549240"/>
            <a:chExt cx="469548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EABCD9-19FF-BB62-F4D8-C1FFF86C3BA7}"/>
                    </a:ext>
                  </a:extLst>
                </p14:cNvPr>
                <p14:cNvContentPartPr/>
                <p14:nvPr/>
              </p14:nvContentPartPr>
              <p14:xfrm>
                <a:off x="4876848" y="3549240"/>
                <a:ext cx="1409040" cy="16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EABCD9-19FF-BB62-F4D8-C1FFF86C3B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0728" y="3543120"/>
                  <a:ext cx="1421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189785-4A5E-98AA-504D-347C87FBA793}"/>
                    </a:ext>
                  </a:extLst>
                </p14:cNvPr>
                <p14:cNvContentPartPr/>
                <p14:nvPr/>
              </p14:nvContentPartPr>
              <p14:xfrm>
                <a:off x="1590408" y="3728160"/>
                <a:ext cx="1166400" cy="8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189785-4A5E-98AA-504D-347C87FBA7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4288" y="3722040"/>
                  <a:ext cx="1178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CFB6E3-06D0-F5EA-4EB7-B10F1B018A35}"/>
                    </a:ext>
                  </a:extLst>
                </p14:cNvPr>
                <p14:cNvContentPartPr/>
                <p14:nvPr/>
              </p14:nvContentPartPr>
              <p14:xfrm>
                <a:off x="1832688" y="3781080"/>
                <a:ext cx="4164120" cy="33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CFB6E3-06D0-F5EA-4EB7-B10F1B018A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6568" y="3774960"/>
                  <a:ext cx="417636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FB69FF-8065-8FE6-A02E-458098905849}"/>
              </a:ext>
            </a:extLst>
          </p:cNvPr>
          <p:cNvGrpSpPr/>
          <p:nvPr/>
        </p:nvGrpSpPr>
        <p:grpSpPr>
          <a:xfrm>
            <a:off x="2184048" y="4202640"/>
            <a:ext cx="2711160" cy="225000"/>
            <a:chOff x="2184048" y="4202640"/>
            <a:chExt cx="27111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B18D00-9656-19AC-9523-0528705AF8B0}"/>
                    </a:ext>
                  </a:extLst>
                </p14:cNvPr>
                <p14:cNvContentPartPr/>
                <p14:nvPr/>
              </p14:nvContentPartPr>
              <p14:xfrm>
                <a:off x="2184048" y="4339080"/>
                <a:ext cx="1069200" cy="8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B18D00-9656-19AC-9523-0528705AF8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7928" y="4332960"/>
                  <a:ext cx="1081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04DD21-4670-CF9D-3531-3EFEF89BBBCB}"/>
                    </a:ext>
                  </a:extLst>
                </p14:cNvPr>
                <p14:cNvContentPartPr/>
                <p14:nvPr/>
              </p14:nvContentPartPr>
              <p14:xfrm>
                <a:off x="3065328" y="4301280"/>
                <a:ext cx="603720" cy="3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04DD21-4670-CF9D-3531-3EFEF89BBB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9208" y="4295160"/>
                  <a:ext cx="615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7C6CAC-141F-C053-09DE-3BB34E806D9B}"/>
                    </a:ext>
                  </a:extLst>
                </p14:cNvPr>
                <p14:cNvContentPartPr/>
                <p14:nvPr/>
              </p14:nvContentPartPr>
              <p14:xfrm>
                <a:off x="2643048" y="4202640"/>
                <a:ext cx="455760" cy="47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7C6CAC-141F-C053-09DE-3BB34E806D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6928" y="4196520"/>
                  <a:ext cx="46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683D87-2EFD-FF80-923D-F0247F344BEC}"/>
                    </a:ext>
                  </a:extLst>
                </p14:cNvPr>
                <p14:cNvContentPartPr/>
                <p14:nvPr/>
              </p14:nvContentPartPr>
              <p14:xfrm>
                <a:off x="3715848" y="4271760"/>
                <a:ext cx="1179360" cy="5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683D87-2EFD-FF80-923D-F0247F344B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9728" y="4265640"/>
                  <a:ext cx="1191600" cy="65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my_website/</a:t>
            </a:r>
          </a:p>
          <a:p>
            <a:r>
              <a:t>├── index.html (Home)</a:t>
            </a:r>
          </a:p>
          <a:p>
            <a:r>
              <a:t>├── about.html (About)</a:t>
            </a:r>
          </a:p>
          <a:p>
            <a:r>
              <a:t>├── contact.html (Contact)</a:t>
            </a:r>
          </a:p>
          <a:p>
            <a:r>
              <a:t>├── css/style.css</a:t>
            </a:r>
          </a:p>
          <a:p>
            <a:r>
              <a:t>└── images/logo.png</a:t>
            </a:r>
          </a:p>
          <a:p>
            <a:r>
              <a:t>✅ Organized folders = Easy maintenance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D74D9-B681-1D41-365E-17BEE199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2AC0E-8822-38D1-FDA8-C06311BD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299E1DD-410A-E68E-F8C7-01D7F63C92D9}"/>
              </a:ext>
            </a:extLst>
          </p:cNvPr>
          <p:cNvGrpSpPr/>
          <p:nvPr/>
        </p:nvGrpSpPr>
        <p:grpSpPr>
          <a:xfrm>
            <a:off x="2137945" y="3749713"/>
            <a:ext cx="1398600" cy="446040"/>
            <a:chOff x="2137945" y="3749713"/>
            <a:chExt cx="13986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90E939-7D08-B899-E871-9360E2395DE6}"/>
                    </a:ext>
                  </a:extLst>
                </p14:cNvPr>
                <p14:cNvContentPartPr/>
                <p14:nvPr/>
              </p14:nvContentPartPr>
              <p14:xfrm>
                <a:off x="2239105" y="4112593"/>
                <a:ext cx="1297440" cy="8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90E939-7D08-B899-E871-9360E2395D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2985" y="4106473"/>
                  <a:ext cx="1309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8922AD-0492-89AD-AAB4-63A4F7D273F1}"/>
                    </a:ext>
                  </a:extLst>
                </p14:cNvPr>
                <p14:cNvContentPartPr/>
                <p14:nvPr/>
              </p14:nvContentPartPr>
              <p14:xfrm>
                <a:off x="2137945" y="3749713"/>
                <a:ext cx="1261800" cy="142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8922AD-0492-89AD-AAB4-63A4F7D273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31825" y="3743593"/>
                  <a:ext cx="127404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2D90BF-1AC5-FA61-043D-0B54FBA2F164}"/>
                  </a:ext>
                </a:extLst>
              </p14:cNvPr>
              <p14:cNvContentPartPr/>
              <p14:nvPr/>
            </p14:nvContentPartPr>
            <p14:xfrm>
              <a:off x="1755625" y="4892713"/>
              <a:ext cx="1140480" cy="95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2D90BF-1AC5-FA61-043D-0B54FBA2F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9505" y="4886593"/>
                <a:ext cx="115272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4C7A358-DA43-7E91-88EC-826FFAA41AE0}"/>
              </a:ext>
            </a:extLst>
          </p:cNvPr>
          <p:cNvGrpSpPr/>
          <p:nvPr/>
        </p:nvGrpSpPr>
        <p:grpSpPr>
          <a:xfrm>
            <a:off x="5780065" y="2306113"/>
            <a:ext cx="4415760" cy="2016360"/>
            <a:chOff x="5780065" y="2306113"/>
            <a:chExt cx="4415760" cy="20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9004D0-A4E6-4D17-A28B-21C6607D3D11}"/>
                    </a:ext>
                  </a:extLst>
                </p14:cNvPr>
                <p14:cNvContentPartPr/>
                <p14:nvPr/>
              </p14:nvContentPartPr>
              <p14:xfrm>
                <a:off x="5953585" y="2404033"/>
                <a:ext cx="108000" cy="182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9004D0-A4E6-4D17-A28B-21C6607D3D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7465" y="2397913"/>
                  <a:ext cx="120240" cy="18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7D76D6-C2EF-9F20-9369-6F9B8F66378B}"/>
                    </a:ext>
                  </a:extLst>
                </p14:cNvPr>
                <p14:cNvContentPartPr/>
                <p14:nvPr/>
              </p14:nvContentPartPr>
              <p14:xfrm>
                <a:off x="5780065" y="2306113"/>
                <a:ext cx="4415760" cy="2016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7D76D6-C2EF-9F20-9369-6F9B8F6637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73945" y="2299993"/>
                  <a:ext cx="4428000" cy="20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2D85B7-BFE5-0B4E-D9CF-A9625EEEF7D5}"/>
                    </a:ext>
                  </a:extLst>
                </p14:cNvPr>
                <p14:cNvContentPartPr/>
                <p14:nvPr/>
              </p14:nvContentPartPr>
              <p14:xfrm>
                <a:off x="6602665" y="3184513"/>
                <a:ext cx="37800" cy="16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2D85B7-BFE5-0B4E-D9CF-A9625EEEF7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96545" y="3178393"/>
                  <a:ext cx="50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E12276-D4A1-B82E-44EE-C1ABE603594A}"/>
                    </a:ext>
                  </a:extLst>
                </p14:cNvPr>
                <p14:cNvContentPartPr/>
                <p14:nvPr/>
              </p14:nvContentPartPr>
              <p14:xfrm>
                <a:off x="6469465" y="3070753"/>
                <a:ext cx="288720" cy="13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E12276-D4A1-B82E-44EE-C1ABE60359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63345" y="3064633"/>
                  <a:ext cx="300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3499FD-39D7-DF64-2174-30F346FD14A8}"/>
                    </a:ext>
                  </a:extLst>
                </p14:cNvPr>
                <p14:cNvContentPartPr/>
                <p14:nvPr/>
              </p14:nvContentPartPr>
              <p14:xfrm>
                <a:off x="6528865" y="3324193"/>
                <a:ext cx="232920" cy="5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3499FD-39D7-DF64-2174-30F346FD14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22745" y="3318073"/>
                  <a:ext cx="24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B6E4F3-0294-44CD-B583-E8D7741BFB87}"/>
                    </a:ext>
                  </a:extLst>
                </p14:cNvPr>
                <p14:cNvContentPartPr/>
                <p14:nvPr/>
              </p14:nvContentPartPr>
              <p14:xfrm>
                <a:off x="6885625" y="2938633"/>
                <a:ext cx="412560" cy="61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B6E4F3-0294-44CD-B583-E8D7741BFB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79505" y="2932513"/>
                  <a:ext cx="4248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E937C1-1930-4C50-AD28-3622E7C2B833}"/>
                    </a:ext>
                  </a:extLst>
                </p14:cNvPr>
                <p14:cNvContentPartPr/>
                <p14:nvPr/>
              </p14:nvContentPartPr>
              <p14:xfrm>
                <a:off x="7120345" y="3219793"/>
                <a:ext cx="119520" cy="4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E937C1-1930-4C50-AD28-3622E7C2B8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14225" y="3213673"/>
                  <a:ext cx="131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E82FF9-1473-9A0E-CE1D-CDD3374E9E19}"/>
                    </a:ext>
                  </a:extLst>
                </p14:cNvPr>
                <p14:cNvContentPartPr/>
                <p14:nvPr/>
              </p14:nvContentPartPr>
              <p14:xfrm>
                <a:off x="7130425" y="2974633"/>
                <a:ext cx="127080" cy="30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E82FF9-1473-9A0E-CE1D-CDD3374E9E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24305" y="2968513"/>
                  <a:ext cx="139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2A1229-1DAE-BA70-8629-7C9C4B1C6E73}"/>
                    </a:ext>
                  </a:extLst>
                </p14:cNvPr>
                <p14:cNvContentPartPr/>
                <p14:nvPr/>
              </p14:nvContentPartPr>
              <p14:xfrm>
                <a:off x="7336345" y="3131953"/>
                <a:ext cx="455040" cy="20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2A1229-1DAE-BA70-8629-7C9C4B1C6E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0225" y="3125833"/>
                  <a:ext cx="467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343CBE-2748-A5B5-2A70-498D5B58BDE3}"/>
                    </a:ext>
                  </a:extLst>
                </p14:cNvPr>
                <p14:cNvContentPartPr/>
                <p14:nvPr/>
              </p14:nvContentPartPr>
              <p14:xfrm>
                <a:off x="7842505" y="3333193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343CBE-2748-A5B5-2A70-498D5B58BD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36385" y="332707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6F9359-94F6-7FF1-8BE6-40F94D35C792}"/>
                    </a:ext>
                  </a:extLst>
                </p14:cNvPr>
                <p14:cNvContentPartPr/>
                <p14:nvPr/>
              </p14:nvContentPartPr>
              <p14:xfrm>
                <a:off x="7978585" y="2935393"/>
                <a:ext cx="385560" cy="49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6F9359-94F6-7FF1-8BE6-40F94D35C7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72465" y="2929273"/>
                  <a:ext cx="3978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4C6E12-B6B3-D061-AD89-3697236FA0B8}"/>
                    </a:ext>
                  </a:extLst>
                </p14:cNvPr>
                <p14:cNvContentPartPr/>
                <p14:nvPr/>
              </p14:nvContentPartPr>
              <p14:xfrm>
                <a:off x="8192065" y="3160393"/>
                <a:ext cx="143640" cy="45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4C6E12-B6B3-D061-AD89-3697236FA0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85945" y="3154273"/>
                  <a:ext cx="155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98A56B-8C8A-82D5-C2B0-76E13AC5C853}"/>
                    </a:ext>
                  </a:extLst>
                </p14:cNvPr>
                <p14:cNvContentPartPr/>
                <p14:nvPr/>
              </p14:nvContentPartPr>
              <p14:xfrm>
                <a:off x="8388985" y="3006313"/>
                <a:ext cx="298800" cy="28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98A56B-8C8A-82D5-C2B0-76E13AC5C8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82865" y="3000193"/>
                  <a:ext cx="311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1F02CF-E51E-177D-2452-51668E82D8F3}"/>
                    </a:ext>
                  </a:extLst>
                </p14:cNvPr>
                <p14:cNvContentPartPr/>
                <p14:nvPr/>
              </p14:nvContentPartPr>
              <p14:xfrm>
                <a:off x="8795065" y="3262273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1F02CF-E51E-177D-2452-51668E82D8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8945" y="32561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A5E84F-CD34-E850-EED8-7F2B92E1ACB8}"/>
                    </a:ext>
                  </a:extLst>
                </p14:cNvPr>
                <p14:cNvContentPartPr/>
                <p14:nvPr/>
              </p14:nvContentPartPr>
              <p14:xfrm>
                <a:off x="8736745" y="3194593"/>
                <a:ext cx="420480" cy="10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A5E84F-CD34-E850-EED8-7F2B92E1AC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30625" y="3188473"/>
                  <a:ext cx="43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588A07-987C-EF95-6778-BCA26D6A0DD1}"/>
                    </a:ext>
                  </a:extLst>
                </p14:cNvPr>
                <p14:cNvContentPartPr/>
                <p14:nvPr/>
              </p14:nvContentPartPr>
              <p14:xfrm>
                <a:off x="9061105" y="3079393"/>
                <a:ext cx="284760" cy="239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588A07-987C-EF95-6778-BCA26D6A0D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54985" y="3073273"/>
                  <a:ext cx="297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8BD39-673F-B556-28CD-9C3C3D9F6B70}"/>
                    </a:ext>
                  </a:extLst>
                </p14:cNvPr>
                <p14:cNvContentPartPr/>
                <p14:nvPr/>
              </p14:nvContentPartPr>
              <p14:xfrm>
                <a:off x="6326545" y="2724073"/>
                <a:ext cx="465840" cy="60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8BD39-673F-B556-28CD-9C3C3D9F6B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20425" y="2717953"/>
                  <a:ext cx="478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7AAAE0-DB55-0E7C-AB7C-1842BB321124}"/>
                    </a:ext>
                  </a:extLst>
                </p14:cNvPr>
                <p14:cNvContentPartPr/>
                <p14:nvPr/>
              </p14:nvContentPartPr>
              <p14:xfrm>
                <a:off x="6295585" y="3634873"/>
                <a:ext cx="520920" cy="7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7AAAE0-DB55-0E7C-AB7C-1842BB3211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89465" y="3628753"/>
                  <a:ext cx="533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43F798-9778-16BB-1C72-5D9FDEA11632}"/>
                    </a:ext>
                  </a:extLst>
                </p14:cNvPr>
                <p14:cNvContentPartPr/>
                <p14:nvPr/>
              </p14:nvContentPartPr>
              <p14:xfrm>
                <a:off x="6188305" y="3590953"/>
                <a:ext cx="704160" cy="46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43F798-9778-16BB-1C72-5D9FDEA1163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82185" y="3584833"/>
                  <a:ext cx="716400" cy="47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Multi-Page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index.html → Home Page</a:t>
            </a:r>
          </a:p>
          <a:p>
            <a:r>
              <a:t>- about.html → About Me Page</a:t>
            </a:r>
          </a:p>
          <a:p>
            <a:r>
              <a:t>- contact.html → Contact Page</a:t>
            </a:r>
          </a:p>
          <a:p>
            <a:r>
              <a:t>- Link with &lt;a href="about.html"&gt;About&lt;/a&gt;</a:t>
            </a:r>
          </a:p>
          <a:p>
            <a:r>
              <a:t>✅ Task: Link pages together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332FB1-82B2-84BE-4747-EA1130B7AA09}"/>
                  </a:ext>
                </a:extLst>
              </p14:cNvPr>
              <p14:cNvContentPartPr/>
              <p14:nvPr/>
            </p14:nvContentPartPr>
            <p14:xfrm>
              <a:off x="385488" y="5049936"/>
              <a:ext cx="1504800" cy="25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332FB1-82B2-84BE-4747-EA1130B7A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368" y="5043816"/>
                <a:ext cx="1517040" cy="2674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3667571-B3AF-7609-DF97-FAB7A14C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6C4B9-5BBE-632E-E74B-2F9EF73A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Website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Link external style.css using &lt;link&gt;</a:t>
            </a:r>
          </a:p>
          <a:p>
            <a:r>
              <a:t>- body { background: #f0f0f0; font-family: Arial; }</a:t>
            </a:r>
          </a:p>
          <a:p>
            <a:r>
              <a:t>- h1 { color: blue; text-align: center; }</a:t>
            </a:r>
          </a:p>
          <a:p>
            <a:r>
              <a:t>✅ Task: Apply background, font, and colors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AE2E4-8553-6789-9F19-80458E86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3E9305-0E55-EBE1-BAA0-40FA99E8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Images &amp;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Store images in images/ folder</a:t>
            </a:r>
          </a:p>
          <a:p>
            <a:r>
              <a:rPr dirty="0"/>
              <a:t>- Use &lt;</a:t>
            </a:r>
            <a:r>
              <a:rPr dirty="0" err="1"/>
              <a:t>img</a:t>
            </a:r>
            <a:r>
              <a:rPr dirty="0"/>
              <a:t> </a:t>
            </a:r>
            <a:r>
              <a:rPr dirty="0" err="1"/>
              <a:t>src</a:t>
            </a:r>
            <a:r>
              <a:rPr dirty="0"/>
              <a:t>="images/photo.jpg"&gt;</a:t>
            </a:r>
          </a:p>
          <a:p>
            <a:r>
              <a:rPr dirty="0"/>
              <a:t>- Embed YouTube videos with &lt;</a:t>
            </a:r>
            <a:r>
              <a:rPr dirty="0" err="1"/>
              <a:t>iframe</a:t>
            </a:r>
            <a:r>
              <a:rPr dirty="0"/>
              <a:t>&gt;</a:t>
            </a:r>
          </a:p>
          <a:p>
            <a:r>
              <a:rPr dirty="0"/>
              <a:t>✅ Task: Add photo and YouTube video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B7BFC-DFCF-FACF-B933-64821F92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C237D-8554-E292-885F-5A2C00FF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Website Hosting?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Hosting = Making your website public</a:t>
            </a:r>
          </a:p>
          <a:p>
            <a:r>
              <a:t>- Free: GitHub Pages, Netlify</a:t>
            </a:r>
          </a:p>
          <a:p>
            <a:r>
              <a:t>- Paid: GoDaddy, Hostinger</a:t>
            </a:r>
          </a:p>
          <a:p>
            <a:r>
              <a:t>- ✅ We use GitHub Pages (Free &amp; Easy)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305604-D676-465E-C60A-51F473753B5F}"/>
                  </a:ext>
                </a:extLst>
              </p14:cNvPr>
              <p14:cNvContentPartPr/>
              <p14:nvPr/>
            </p14:nvContentPartPr>
            <p14:xfrm>
              <a:off x="430848" y="461721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305604-D676-465E-C60A-51F473753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728" y="461109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90D974D-26B0-8A7A-8A99-29619E90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F437-9C34-EBAF-B1BE-C9FCD5958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93373-5B0B-3758-DA02-FD76608149F3}"/>
              </a:ext>
            </a:extLst>
          </p:cNvPr>
          <p:cNvGrpSpPr/>
          <p:nvPr/>
        </p:nvGrpSpPr>
        <p:grpSpPr>
          <a:xfrm>
            <a:off x="2098345" y="4902793"/>
            <a:ext cx="814320" cy="697320"/>
            <a:chOff x="2098345" y="4902793"/>
            <a:chExt cx="81432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5EEDF8-AAEC-D656-2707-5C1B81146DCE}"/>
                    </a:ext>
                  </a:extLst>
                </p14:cNvPr>
                <p14:cNvContentPartPr/>
                <p14:nvPr/>
              </p14:nvContentPartPr>
              <p14:xfrm>
                <a:off x="2098345" y="4902793"/>
                <a:ext cx="40320" cy="9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5EEDF8-AAEC-D656-2707-5C1B81146D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2225" y="4896673"/>
                  <a:ext cx="52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A2B640-6C19-12E8-2BB8-1DF488BEF108}"/>
                    </a:ext>
                  </a:extLst>
                </p14:cNvPr>
                <p14:cNvContentPartPr/>
                <p14:nvPr/>
              </p14:nvContentPartPr>
              <p14:xfrm>
                <a:off x="2912305" y="55997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A2B640-6C19-12E8-2BB8-1DF488BEF1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6185" y="559363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Host via 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GitHub account &amp; repo</a:t>
            </a:r>
          </a:p>
          <a:p>
            <a:r>
              <a:t>2. Upload website files</a:t>
            </a:r>
          </a:p>
          <a:p>
            <a:r>
              <a:t>3. Settings → Pages → Deploy Branch</a:t>
            </a:r>
          </a:p>
          <a:p>
            <a:r>
              <a:t>4. Live link ready!</a:t>
            </a:r>
          </a:p>
          <a:p>
            <a:r>
              <a:t>Example: username.github.io/mywebsite/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4DF3E7-B1B8-67ED-E873-CB706F25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2F4669-CBD7-86E1-E3FF-03883E2A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folders for files (css/, images/)</a:t>
            </a:r>
          </a:p>
          <a:p>
            <a:r>
              <a:t>- Lowercase file names (index.html)</a:t>
            </a:r>
          </a:p>
          <a:p>
            <a:r>
              <a:t>- Compress images for speed</a:t>
            </a:r>
          </a:p>
          <a:p>
            <a:r>
              <a:t>- Mobile-friendly design</a:t>
            </a:r>
          </a:p>
          <a:p>
            <a:r>
              <a:t>✅ Check site before 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27C41-9EAD-97F7-E27B-454B761B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8151"/>
            <a:ext cx="12192000" cy="43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E67A02-8B3E-90D7-A17B-528E801D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3D18247-573B-5129-6E3B-D05DA7723227}"/>
              </a:ext>
            </a:extLst>
          </p:cNvPr>
          <p:cNvGrpSpPr/>
          <p:nvPr/>
        </p:nvGrpSpPr>
        <p:grpSpPr>
          <a:xfrm>
            <a:off x="3424585" y="5877313"/>
            <a:ext cx="267120" cy="288000"/>
            <a:chOff x="3424585" y="5877313"/>
            <a:chExt cx="2671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0B4E8B-1581-B371-68E9-E644B9F6BE7C}"/>
                    </a:ext>
                  </a:extLst>
                </p14:cNvPr>
                <p14:cNvContentPartPr/>
                <p14:nvPr/>
              </p14:nvContentPartPr>
              <p14:xfrm>
                <a:off x="3691345" y="587731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0B4E8B-1581-B371-68E9-E644B9F6BE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5225" y="58711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2ADE44-95A4-BD62-2763-1259E7D8B184}"/>
                    </a:ext>
                  </a:extLst>
                </p14:cNvPr>
                <p14:cNvContentPartPr/>
                <p14:nvPr/>
              </p14:nvContentPartPr>
              <p14:xfrm>
                <a:off x="3424585" y="616495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2ADE44-95A4-BD62-2763-1259E7D8B1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18465" y="615883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422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Day 5: Website Building &amp; Hosting</vt:lpstr>
      <vt:lpstr>What is a Website?</vt:lpstr>
      <vt:lpstr>Website Folder Structure</vt:lpstr>
      <vt:lpstr>Creating Multi-Page Website</vt:lpstr>
      <vt:lpstr>Styling Website with CSS</vt:lpstr>
      <vt:lpstr>Adding Images &amp; Media</vt:lpstr>
      <vt:lpstr>What is Website Hosting?</vt:lpstr>
      <vt:lpstr>Steps to Host via GitHub Pages</vt:lpstr>
      <vt:lpstr>Best Practices</vt:lpstr>
      <vt:lpstr>Class Activity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2025-07-25T11:39:18Z</dcterms:modified>
  <cp:category/>
</cp:coreProperties>
</file>