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0624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5FF01C-F807-4B6D-95FF-B900B8144124}" v="8" dt="2025-07-18T05:51:40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7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j Arya" userId="116808dbeaa341df" providerId="LiveId" clId="{B05FF01C-F807-4B6D-95FF-B900B8144124}"/>
    <pc:docChg chg="undo custSel delSld modSld sldOrd">
      <pc:chgData name="Suraj Arya" userId="116808dbeaa341df" providerId="LiveId" clId="{B05FF01C-F807-4B6D-95FF-B900B8144124}" dt="2025-07-26T02:36:30.823" v="166" actId="2696"/>
      <pc:docMkLst>
        <pc:docMk/>
      </pc:docMkLst>
      <pc:sldChg chg="modSp mod">
        <pc:chgData name="Suraj Arya" userId="116808dbeaa341df" providerId="LiveId" clId="{B05FF01C-F807-4B6D-95FF-B900B8144124}" dt="2025-07-25T18:11:21.050" v="161" actId="14100"/>
        <pc:sldMkLst>
          <pc:docMk/>
          <pc:sldMk cId="0" sldId="256"/>
        </pc:sldMkLst>
        <pc:spChg chg="mod">
          <ac:chgData name="Suraj Arya" userId="116808dbeaa341df" providerId="LiveId" clId="{B05FF01C-F807-4B6D-95FF-B900B8144124}" dt="2025-07-25T18:11:21.050" v="161" actId="14100"/>
          <ac:spMkLst>
            <pc:docMk/>
            <pc:sldMk cId="0" sldId="256"/>
            <ac:spMk id="2" creationId="{00000000-0000-0000-0000-000000000000}"/>
          </ac:spMkLst>
        </pc:spChg>
      </pc:sldChg>
      <pc:sldChg chg="setBg">
        <pc:chgData name="Suraj Arya" userId="116808dbeaa341df" providerId="LiveId" clId="{B05FF01C-F807-4B6D-95FF-B900B8144124}" dt="2025-07-18T05:49:18.792" v="3"/>
        <pc:sldMkLst>
          <pc:docMk/>
          <pc:sldMk cId="0" sldId="257"/>
        </pc:sldMkLst>
      </pc:sldChg>
      <pc:sldChg chg="modSp mod">
        <pc:chgData name="Suraj Arya" userId="116808dbeaa341df" providerId="LiveId" clId="{B05FF01C-F807-4B6D-95FF-B900B8144124}" dt="2025-07-18T05:49:31.530" v="52" actId="1035"/>
        <pc:sldMkLst>
          <pc:docMk/>
          <pc:sldMk cId="0" sldId="258"/>
        </pc:sldMkLst>
        <pc:spChg chg="mod">
          <ac:chgData name="Suraj Arya" userId="116808dbeaa341df" providerId="LiveId" clId="{B05FF01C-F807-4B6D-95FF-B900B8144124}" dt="2025-07-18T05:49:31.530" v="52" actId="1035"/>
          <ac:spMkLst>
            <pc:docMk/>
            <pc:sldMk cId="0" sldId="258"/>
            <ac:spMk id="3" creationId="{00000000-0000-0000-0000-000000000000}"/>
          </ac:spMkLst>
        </pc:spChg>
        <pc:spChg chg="mod">
          <ac:chgData name="Suraj Arya" userId="116808dbeaa341df" providerId="LiveId" clId="{B05FF01C-F807-4B6D-95FF-B900B8144124}" dt="2025-07-18T05:49:31.530" v="52" actId="1035"/>
          <ac:spMkLst>
            <pc:docMk/>
            <pc:sldMk cId="0" sldId="258"/>
            <ac:spMk id="4" creationId="{764CCE45-5058-627E-0817-DEF8A8D42326}"/>
          </ac:spMkLst>
        </pc:spChg>
        <pc:spChg chg="mod">
          <ac:chgData name="Suraj Arya" userId="116808dbeaa341df" providerId="LiveId" clId="{B05FF01C-F807-4B6D-95FF-B900B8144124}" dt="2025-07-18T05:49:31.530" v="52" actId="1035"/>
          <ac:spMkLst>
            <pc:docMk/>
            <pc:sldMk cId="0" sldId="258"/>
            <ac:spMk id="5" creationId="{9C17A3DF-9EAE-662F-F6D3-91B29006E753}"/>
          </ac:spMkLst>
        </pc:spChg>
        <pc:spChg chg="mod">
          <ac:chgData name="Suraj Arya" userId="116808dbeaa341df" providerId="LiveId" clId="{B05FF01C-F807-4B6D-95FF-B900B8144124}" dt="2025-07-18T05:49:31.530" v="52" actId="1035"/>
          <ac:spMkLst>
            <pc:docMk/>
            <pc:sldMk cId="0" sldId="258"/>
            <ac:spMk id="6" creationId="{E371D1CD-2A13-E47C-96F5-61F925522445}"/>
          </ac:spMkLst>
        </pc:spChg>
      </pc:sldChg>
      <pc:sldChg chg="modSp mod">
        <pc:chgData name="Suraj Arya" userId="116808dbeaa341df" providerId="LiveId" clId="{B05FF01C-F807-4B6D-95FF-B900B8144124}" dt="2025-07-18T05:49:44.570" v="54" actId="207"/>
        <pc:sldMkLst>
          <pc:docMk/>
          <pc:sldMk cId="0" sldId="259"/>
        </pc:sldMkLst>
        <pc:spChg chg="mod">
          <ac:chgData name="Suraj Arya" userId="116808dbeaa341df" providerId="LiveId" clId="{B05FF01C-F807-4B6D-95FF-B900B8144124}" dt="2025-07-18T05:49:40.561" v="53" actId="207"/>
          <ac:spMkLst>
            <pc:docMk/>
            <pc:sldMk cId="0" sldId="259"/>
            <ac:spMk id="2" creationId="{00000000-0000-0000-0000-000000000000}"/>
          </ac:spMkLst>
        </pc:spChg>
        <pc:spChg chg="mod">
          <ac:chgData name="Suraj Arya" userId="116808dbeaa341df" providerId="LiveId" clId="{B05FF01C-F807-4B6D-95FF-B900B8144124}" dt="2025-07-18T05:49:44.570" v="54" actId="207"/>
          <ac:spMkLst>
            <pc:docMk/>
            <pc:sldMk cId="0" sldId="259"/>
            <ac:spMk id="3" creationId="{00000000-0000-0000-0000-000000000000}"/>
          </ac:spMkLst>
        </pc:spChg>
      </pc:sldChg>
      <pc:sldChg chg="modSp del mod ord">
        <pc:chgData name="Suraj Arya" userId="116808dbeaa341df" providerId="LiveId" clId="{B05FF01C-F807-4B6D-95FF-B900B8144124}" dt="2025-07-26T02:36:30.823" v="166" actId="2696"/>
        <pc:sldMkLst>
          <pc:docMk/>
          <pc:sldMk cId="0" sldId="262"/>
        </pc:sldMkLst>
      </pc:sldChg>
      <pc:sldChg chg="addSp modSp mod setBg">
        <pc:chgData name="Suraj Arya" userId="116808dbeaa341df" providerId="LiveId" clId="{B05FF01C-F807-4B6D-95FF-B900B8144124}" dt="2025-07-25T18:30:40.956" v="162" actId="20577"/>
        <pc:sldMkLst>
          <pc:docMk/>
          <pc:sldMk cId="0" sldId="264"/>
        </pc:sldMkLst>
        <pc:spChg chg="mod">
          <ac:chgData name="Suraj Arya" userId="116808dbeaa341df" providerId="LiveId" clId="{B05FF01C-F807-4B6D-95FF-B900B8144124}" dt="2025-07-18T05:52:05.426" v="126" actId="1076"/>
          <ac:spMkLst>
            <pc:docMk/>
            <pc:sldMk cId="0" sldId="264"/>
            <ac:spMk id="2" creationId="{00000000-0000-0000-0000-000000000000}"/>
          </ac:spMkLst>
        </pc:spChg>
        <pc:spChg chg="mod">
          <ac:chgData name="Suraj Arya" userId="116808dbeaa341df" providerId="LiveId" clId="{B05FF01C-F807-4B6D-95FF-B900B8144124}" dt="2025-07-18T05:52:11.223" v="153" actId="1035"/>
          <ac:spMkLst>
            <pc:docMk/>
            <pc:sldMk cId="0" sldId="264"/>
            <ac:spMk id="3" creationId="{00000000-0000-0000-0000-000000000000}"/>
          </ac:spMkLst>
        </pc:spChg>
        <pc:spChg chg="mod">
          <ac:chgData name="Suraj Arya" userId="116808dbeaa341df" providerId="LiveId" clId="{B05FF01C-F807-4B6D-95FF-B900B8144124}" dt="2025-07-18T05:52:11.223" v="153" actId="1035"/>
          <ac:spMkLst>
            <pc:docMk/>
            <pc:sldMk cId="0" sldId="264"/>
            <ac:spMk id="5" creationId="{2362DE3C-2529-15EA-0096-106D46F5DCD5}"/>
          </ac:spMkLst>
        </pc:spChg>
        <pc:spChg chg="mod">
          <ac:chgData name="Suraj Arya" userId="116808dbeaa341df" providerId="LiveId" clId="{B05FF01C-F807-4B6D-95FF-B900B8144124}" dt="2025-07-18T05:52:11.223" v="153" actId="1035"/>
          <ac:spMkLst>
            <pc:docMk/>
            <pc:sldMk cId="0" sldId="264"/>
            <ac:spMk id="6" creationId="{66C3B8E1-8A6E-EAFE-66FC-131C2A98EAA7}"/>
          </ac:spMkLst>
        </pc:spChg>
        <pc:spChg chg="add mod">
          <ac:chgData name="Suraj Arya" userId="116808dbeaa341df" providerId="LiveId" clId="{B05FF01C-F807-4B6D-95FF-B900B8144124}" dt="2025-07-25T18:30:40.956" v="162" actId="20577"/>
          <ac:spMkLst>
            <pc:docMk/>
            <pc:sldMk cId="0" sldId="264"/>
            <ac:spMk id="8" creationId="{53FA458A-8CA7-6651-B994-6B387688105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558A5-C7C3-46B9-88BC-507C7EBA4FB9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0CAA0-44EF-4AC9-A5E4-60310C2CA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807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0CAA0-44EF-4AC9-A5E4-60310C2CA71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86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1"/>
            <a:ext cx="23044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5936" y="1122363"/>
            <a:ext cx="8789286" cy="2387600"/>
          </a:xfrm>
        </p:spPr>
        <p:txBody>
          <a:bodyPr anchor="b">
            <a:normAutofit/>
          </a:bodyPr>
          <a:lstStyle>
            <a:lvl1pPr algn="l"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5936" y="3602038"/>
            <a:ext cx="8789286" cy="1655762"/>
          </a:xfrm>
        </p:spPr>
        <p:txBody>
          <a:bodyPr>
            <a:normAutofit/>
          </a:bodyPr>
          <a:lstStyle>
            <a:lvl1pPr marL="0" indent="0" algn="l">
              <a:buNone/>
              <a:defRPr sz="1999" cap="all" baseline="0">
                <a:solidFill>
                  <a:schemeClr val="tx2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5668" y="5410202"/>
            <a:ext cx="2742486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5936" y="5410202"/>
            <a:ext cx="5123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4334" y="5410200"/>
            <a:ext cx="77088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0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4304665"/>
            <a:ext cx="9909774" cy="819355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114" y="606426"/>
            <a:ext cx="9909773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199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5124020"/>
            <a:ext cx="9908278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6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59" y="609600"/>
            <a:ext cx="9903375" cy="342900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4419600"/>
            <a:ext cx="9901880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66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748429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365557"/>
            <a:ext cx="875002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4" y="4309919"/>
            <a:ext cx="990342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277" y="73239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4626" y="276497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0608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2134042"/>
            <a:ext cx="9903421" cy="2511835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4657655"/>
            <a:ext cx="9901926" cy="1140644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93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990341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113" y="2674463"/>
            <a:ext cx="319606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625" y="3360263"/>
            <a:ext cx="3207899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3591" y="2677635"/>
            <a:ext cx="318355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3040" y="3363435"/>
            <a:ext cx="319499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397" y="2674463"/>
            <a:ext cx="319413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0397" y="3360263"/>
            <a:ext cx="319413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49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114" y="609600"/>
            <a:ext cx="990341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116" y="4404596"/>
            <a:ext cx="3194408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116" y="2666998"/>
            <a:ext cx="3194408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116" y="4980859"/>
            <a:ext cx="3194408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7884" y="4404596"/>
            <a:ext cx="3199567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7884" y="2666998"/>
            <a:ext cx="319810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6424" y="4980857"/>
            <a:ext cx="3199567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523" y="4404595"/>
            <a:ext cx="318991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0398" y="2666998"/>
            <a:ext cx="319413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0397" y="4980855"/>
            <a:ext cx="319413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66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98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046" y="609600"/>
            <a:ext cx="2004489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113" y="609600"/>
            <a:ext cx="7746572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5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1419227"/>
            <a:ext cx="9903420" cy="2852737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424362"/>
            <a:ext cx="9903420" cy="1374776"/>
          </a:xfrm>
        </p:spPr>
        <p:txBody>
          <a:bodyPr>
            <a:normAutofit/>
          </a:bodyPr>
          <a:lstStyle>
            <a:lvl1pPr marL="0" indent="0">
              <a:buNone/>
              <a:defRPr sz="1799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113" y="2249486"/>
            <a:ext cx="487711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249486"/>
            <a:ext cx="487394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4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19127"/>
            <a:ext cx="990342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63" y="2249486"/>
            <a:ext cx="464857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113" y="3073398"/>
            <a:ext cx="487712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41" y="2249485"/>
            <a:ext cx="464539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073398"/>
            <a:ext cx="487394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6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3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07" y="609601"/>
            <a:ext cx="3855033" cy="1639884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858" y="592666"/>
            <a:ext cx="5889675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407" y="2249486"/>
            <a:ext cx="385503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2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5932963" cy="1639886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8799" y="609602"/>
            <a:ext cx="3665735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2249486"/>
            <a:ext cx="5932966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0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4" y="1"/>
            <a:ext cx="12050749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5" y="2249487"/>
            <a:ext cx="990341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4979" y="5883277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114" y="5883276"/>
            <a:ext cx="6237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3645" y="5883275"/>
            <a:ext cx="770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73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794" y="1820824"/>
            <a:ext cx="12207620" cy="1470025"/>
          </a:xfrm>
          <a:noFill/>
        </p:spPr>
        <p:txBody>
          <a:bodyPr>
            <a:noAutofit/>
          </a:bodyPr>
          <a:lstStyle/>
          <a:p>
            <a:r>
              <a:rPr sz="5400" b="1" dirty="0">
                <a:solidFill>
                  <a:schemeClr val="bg1"/>
                </a:solidFill>
                <a:latin typeface="Miskan" pitchFamily="2" charset="0"/>
              </a:rPr>
              <a:t>Day </a:t>
            </a:r>
            <a:r>
              <a:rPr lang="en-US" sz="5400" b="1" dirty="0">
                <a:solidFill>
                  <a:schemeClr val="bg1"/>
                </a:solidFill>
                <a:latin typeface="Miskan" pitchFamily="2" charset="0"/>
              </a:rPr>
              <a:t>6</a:t>
            </a:r>
            <a:r>
              <a:rPr sz="5400" b="1" dirty="0">
                <a:solidFill>
                  <a:schemeClr val="bg1"/>
                </a:solidFill>
                <a:latin typeface="Miskan" pitchFamily="2" charset="0"/>
              </a:rPr>
              <a:t>: Programming </a:t>
            </a:r>
            <a:r>
              <a:rPr sz="4800" b="1" dirty="0">
                <a:solidFill>
                  <a:schemeClr val="bg1"/>
                </a:solidFill>
                <a:latin typeface="Miskan" pitchFamily="2" charset="0"/>
              </a:rPr>
              <a:t>Fundamentals</a:t>
            </a:r>
            <a:endParaRPr sz="5400" b="1" dirty="0">
              <a:solidFill>
                <a:schemeClr val="bg1"/>
              </a:solidFill>
              <a:latin typeface="Miskan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6814" y="3567151"/>
            <a:ext cx="7755194" cy="3161529"/>
          </a:xfrm>
        </p:spPr>
        <p:txBody>
          <a:bodyPr>
            <a:normAutofit fontScale="92500" lnSpcReduction="20000"/>
          </a:bodyPr>
          <a:lstStyle/>
          <a:p>
            <a:r>
              <a:rPr sz="4800" dirty="0">
                <a:solidFill>
                  <a:schemeClr val="tx1">
                    <a:lumMod val="5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Introduction to Programming, Logic Building &amp; Hands-On Coding</a:t>
            </a:r>
          </a:p>
          <a:p>
            <a:r>
              <a:rPr lang="en-US" sz="4800" dirty="0"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endParaRPr sz="4800" dirty="0">
              <a:solidFill>
                <a:srgbClr val="FFFF00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8538C-F074-25AF-B061-63D641342958}"/>
              </a:ext>
            </a:extLst>
          </p:cNvPr>
          <p:cNvSpPr txBox="1"/>
          <p:nvPr/>
        </p:nvSpPr>
        <p:spPr>
          <a:xfrm>
            <a:off x="-1183917" y="-14748"/>
            <a:ext cx="145566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PARIWARTAN COMPUTER TRAINING INSTITUTE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42EA02-DA43-DED4-C5C0-8FB12CC42D38}"/>
              </a:ext>
            </a:extLst>
          </p:cNvPr>
          <p:cNvSpPr/>
          <p:nvPr/>
        </p:nvSpPr>
        <p:spPr>
          <a:xfrm>
            <a:off x="1903769" y="1615878"/>
            <a:ext cx="7086600" cy="52243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ISO Certified 9001-2015 | Authorized By: GCSA &amp; DCE</a:t>
            </a:r>
            <a:endParaRPr lang="en-IN" b="1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581" y="342799"/>
            <a:ext cx="8229600" cy="1143000"/>
          </a:xfrm>
        </p:spPr>
        <p:txBody>
          <a:bodyPr>
            <a:normAutofit/>
          </a:bodyPr>
          <a:lstStyle/>
          <a:p>
            <a:r>
              <a:rPr sz="5400" dirty="0">
                <a:solidFill>
                  <a:schemeClr val="bg1"/>
                </a:solidFill>
                <a:latin typeface="Algerian" panose="04020705040A02060702" pitchFamily="82" charset="0"/>
              </a:rPr>
              <a:t>What is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8297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sz="4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Giving instructions to a computer.</a:t>
            </a:r>
          </a:p>
          <a:p>
            <a:r>
              <a:rPr sz="4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Written in programming languages like C, Python.</a:t>
            </a:r>
          </a:p>
          <a:p>
            <a:r>
              <a:rPr sz="4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Used for solving problems, building apps, automating tasks.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F9871244-51DD-8366-63BA-FB509EA8C1C1}"/>
              </a:ext>
            </a:extLst>
          </p:cNvPr>
          <p:cNvSpPr/>
          <p:nvPr/>
        </p:nvSpPr>
        <p:spPr>
          <a:xfrm>
            <a:off x="0" y="731837"/>
            <a:ext cx="1548581" cy="45720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A21BD07D-AC23-6C8B-21FF-5FF538D1D24B}"/>
              </a:ext>
            </a:extLst>
          </p:cNvPr>
          <p:cNvSpPr/>
          <p:nvPr/>
        </p:nvSpPr>
        <p:spPr>
          <a:xfrm>
            <a:off x="1504337" y="1822319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A528595-E574-0BC4-B040-83EF51B13A1C}"/>
              </a:ext>
            </a:extLst>
          </p:cNvPr>
          <p:cNvSpPr/>
          <p:nvPr/>
        </p:nvSpPr>
        <p:spPr>
          <a:xfrm>
            <a:off x="1504337" y="2804872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EC952880-5973-0E7A-4C2A-6BAF9FFA88C7}"/>
              </a:ext>
            </a:extLst>
          </p:cNvPr>
          <p:cNvSpPr/>
          <p:nvPr/>
        </p:nvSpPr>
        <p:spPr>
          <a:xfrm>
            <a:off x="1504336" y="4496683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659" y="327486"/>
            <a:ext cx="8229600" cy="1143000"/>
          </a:xfrm>
          <a:noFill/>
        </p:spPr>
        <p:txBody>
          <a:bodyPr>
            <a:normAutofit/>
          </a:bodyPr>
          <a:lstStyle/>
          <a:p>
            <a:r>
              <a:rPr sz="5400" dirty="0">
                <a:solidFill>
                  <a:schemeClr val="bg1"/>
                </a:solidFill>
                <a:latin typeface="Algerian" panose="04020705040A02060702" pitchFamily="82" charset="0"/>
              </a:rPr>
              <a:t>How a Program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814" y="2022990"/>
            <a:ext cx="8229600" cy="4525963"/>
          </a:xfrm>
        </p:spPr>
        <p:txBody>
          <a:bodyPr>
            <a:normAutofit/>
          </a:bodyPr>
          <a:lstStyle/>
          <a:p>
            <a:r>
              <a:rPr sz="4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Follows Input → Process → Output.</a:t>
            </a:r>
          </a:p>
          <a:p>
            <a:r>
              <a:rPr sz="4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Example: Input (2 numbers) → Process (Addition) → Output (Sum).</a:t>
            </a:r>
          </a:p>
          <a:p>
            <a:r>
              <a:rPr sz="4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Programs = Input + Logic + Output</a:t>
            </a:r>
            <a:r>
              <a:rPr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764CCE45-5058-627E-0817-DEF8A8D42326}"/>
              </a:ext>
            </a:extLst>
          </p:cNvPr>
          <p:cNvSpPr/>
          <p:nvPr/>
        </p:nvSpPr>
        <p:spPr>
          <a:xfrm>
            <a:off x="1337194" y="2380707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9C17A3DF-9EAE-662F-F6D3-91B29006E753}"/>
              </a:ext>
            </a:extLst>
          </p:cNvPr>
          <p:cNvSpPr/>
          <p:nvPr/>
        </p:nvSpPr>
        <p:spPr>
          <a:xfrm>
            <a:off x="1337192" y="5186118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E371D1CD-2A13-E47C-96F5-61F925522445}"/>
              </a:ext>
            </a:extLst>
          </p:cNvPr>
          <p:cNvSpPr/>
          <p:nvPr/>
        </p:nvSpPr>
        <p:spPr>
          <a:xfrm>
            <a:off x="1337193" y="3372606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BD7FD01B-809D-FF89-CFFC-D25315EB3642}"/>
              </a:ext>
            </a:extLst>
          </p:cNvPr>
          <p:cNvSpPr/>
          <p:nvPr/>
        </p:nvSpPr>
        <p:spPr>
          <a:xfrm>
            <a:off x="0" y="731837"/>
            <a:ext cx="1548581" cy="45720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581" y="361082"/>
            <a:ext cx="9468465" cy="1143000"/>
          </a:xfrm>
        </p:spPr>
        <p:txBody>
          <a:bodyPr>
            <a:noAutofit/>
          </a:bodyPr>
          <a:lstStyle/>
          <a:p>
            <a:r>
              <a:rPr sz="5400" dirty="0">
                <a:latin typeface="Algerian" panose="04020705040A02060702" pitchFamily="82" charset="0"/>
              </a:rPr>
              <a:t>Basic Programming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449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sz="4800" dirty="0">
                <a:latin typeface="Aparajita" panose="02020603050405020304" pitchFamily="18" charset="0"/>
                <a:cs typeface="Aparajita" panose="02020603050405020304" pitchFamily="18" charset="0"/>
              </a:rPr>
              <a:t>Variable – stores data (e.g., x = 5)</a:t>
            </a:r>
          </a:p>
          <a:p>
            <a:r>
              <a:rPr sz="4800" dirty="0">
                <a:latin typeface="Aparajita" panose="02020603050405020304" pitchFamily="18" charset="0"/>
                <a:cs typeface="Aparajita" panose="02020603050405020304" pitchFamily="18" charset="0"/>
              </a:rPr>
              <a:t>Data Types – int, float, string</a:t>
            </a:r>
          </a:p>
          <a:p>
            <a:r>
              <a:rPr sz="4800" dirty="0">
                <a:latin typeface="Aparajita" panose="02020603050405020304" pitchFamily="18" charset="0"/>
                <a:cs typeface="Aparajita" panose="02020603050405020304" pitchFamily="18" charset="0"/>
              </a:rPr>
              <a:t>Operators – +, -, *, /</a:t>
            </a:r>
          </a:p>
          <a:p>
            <a:r>
              <a:rPr sz="4800" dirty="0">
                <a:latin typeface="Aparajita" panose="02020603050405020304" pitchFamily="18" charset="0"/>
                <a:cs typeface="Aparajita" panose="02020603050405020304" pitchFamily="18" charset="0"/>
              </a:rPr>
              <a:t>Conditions – if, else</a:t>
            </a:r>
          </a:p>
          <a:p>
            <a:r>
              <a:rPr sz="4800" dirty="0">
                <a:latin typeface="Aparajita" panose="02020603050405020304" pitchFamily="18" charset="0"/>
                <a:cs typeface="Aparajita" panose="02020603050405020304" pitchFamily="18" charset="0"/>
              </a:rPr>
              <a:t>Loops – for, while</a:t>
            </a:r>
          </a:p>
          <a:p>
            <a:r>
              <a:rPr sz="4800" dirty="0">
                <a:latin typeface="Aparajita" panose="02020603050405020304" pitchFamily="18" charset="0"/>
                <a:cs typeface="Aparajita" panose="02020603050405020304" pitchFamily="18" charset="0"/>
              </a:rPr>
              <a:t>Functions – reusable code blocks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B6790EAA-271C-C9DA-9272-CAF3D91830B6}"/>
              </a:ext>
            </a:extLst>
          </p:cNvPr>
          <p:cNvSpPr/>
          <p:nvPr/>
        </p:nvSpPr>
        <p:spPr>
          <a:xfrm>
            <a:off x="0" y="731837"/>
            <a:ext cx="1548581" cy="45720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E8A315F1-6ABC-0458-69D3-EB426D429F33}"/>
              </a:ext>
            </a:extLst>
          </p:cNvPr>
          <p:cNvSpPr/>
          <p:nvPr/>
        </p:nvSpPr>
        <p:spPr>
          <a:xfrm>
            <a:off x="2042648" y="4670062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9B0C6C0-8F70-10A2-611B-D889069842D8}"/>
              </a:ext>
            </a:extLst>
          </p:cNvPr>
          <p:cNvSpPr/>
          <p:nvPr/>
        </p:nvSpPr>
        <p:spPr>
          <a:xfrm>
            <a:off x="2042654" y="3976398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12D27B61-2A74-8CF6-DBCD-E85130DDD21E}"/>
              </a:ext>
            </a:extLst>
          </p:cNvPr>
          <p:cNvSpPr/>
          <p:nvPr/>
        </p:nvSpPr>
        <p:spPr>
          <a:xfrm>
            <a:off x="2042654" y="2463063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35C56968-E91D-A32E-4D89-5502D90E0B61}"/>
              </a:ext>
            </a:extLst>
          </p:cNvPr>
          <p:cNvSpPr/>
          <p:nvPr/>
        </p:nvSpPr>
        <p:spPr>
          <a:xfrm>
            <a:off x="2042654" y="3231584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AF310F65-A669-7135-81A4-FC5A369A01EA}"/>
              </a:ext>
            </a:extLst>
          </p:cNvPr>
          <p:cNvSpPr/>
          <p:nvPr/>
        </p:nvSpPr>
        <p:spPr>
          <a:xfrm>
            <a:off x="2042654" y="1720735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2448046D-2B99-1C59-CD34-C0B74CC47C91}"/>
              </a:ext>
            </a:extLst>
          </p:cNvPr>
          <p:cNvSpPr/>
          <p:nvPr/>
        </p:nvSpPr>
        <p:spPr>
          <a:xfrm flipV="1">
            <a:off x="2042654" y="5496458"/>
            <a:ext cx="412955" cy="179174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581" y="346036"/>
            <a:ext cx="10825316" cy="1143000"/>
          </a:xfrm>
        </p:spPr>
        <p:txBody>
          <a:bodyPr>
            <a:noAutofit/>
          </a:bodyPr>
          <a:lstStyle/>
          <a:p>
            <a:r>
              <a:rPr sz="5400" dirty="0">
                <a:solidFill>
                  <a:schemeClr val="bg1"/>
                </a:solidFill>
                <a:latin typeface="Algerian" panose="04020705040A02060702" pitchFamily="82" charset="0"/>
              </a:rPr>
              <a:t>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68" y="1935623"/>
            <a:ext cx="8229600" cy="4525963"/>
          </a:xfrm>
        </p:spPr>
        <p:txBody>
          <a:bodyPr>
            <a:normAutofit/>
          </a:bodyPr>
          <a:lstStyle/>
          <a:p>
            <a:r>
              <a:rPr sz="4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Low-Level: Machine Code, Assembly</a:t>
            </a:r>
          </a:p>
          <a:p>
            <a:r>
              <a:rPr sz="4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High-Level: C, Python, Java, JavaScript</a:t>
            </a:r>
          </a:p>
          <a:p>
            <a:r>
              <a:rPr sz="4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Python: easy syntax; C: structured programming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9C15DD7B-96B9-1DC0-C3FB-6DD739EAC4AA}"/>
              </a:ext>
            </a:extLst>
          </p:cNvPr>
          <p:cNvSpPr/>
          <p:nvPr/>
        </p:nvSpPr>
        <p:spPr>
          <a:xfrm>
            <a:off x="1710812" y="4087094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45AF126F-22B4-9E7F-D8D3-0AB1060FA00A}"/>
              </a:ext>
            </a:extLst>
          </p:cNvPr>
          <p:cNvSpPr/>
          <p:nvPr/>
        </p:nvSpPr>
        <p:spPr>
          <a:xfrm>
            <a:off x="1710813" y="3109678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CFC355F-3A8E-1DA7-4EF8-FB529DB6E0F6}"/>
              </a:ext>
            </a:extLst>
          </p:cNvPr>
          <p:cNvSpPr/>
          <p:nvPr/>
        </p:nvSpPr>
        <p:spPr>
          <a:xfrm>
            <a:off x="1710813" y="2190825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41056B73-69DC-7A6E-3F91-5858B493734C}"/>
              </a:ext>
            </a:extLst>
          </p:cNvPr>
          <p:cNvSpPr/>
          <p:nvPr/>
        </p:nvSpPr>
        <p:spPr>
          <a:xfrm>
            <a:off x="0" y="731837"/>
            <a:ext cx="1548581" cy="45720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568" y="388937"/>
            <a:ext cx="10640243" cy="1143000"/>
          </a:xfrm>
        </p:spPr>
        <p:txBody>
          <a:bodyPr>
            <a:noAutofit/>
          </a:bodyPr>
          <a:lstStyle/>
          <a:p>
            <a:r>
              <a:rPr sz="5400" dirty="0">
                <a:solidFill>
                  <a:schemeClr val="bg1"/>
                </a:solidFill>
                <a:latin typeface="Algerian" panose="04020705040A02060702" pitchFamily="82" charset="0"/>
              </a:rPr>
              <a:t>First Program: C &amp;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568" y="1524921"/>
            <a:ext cx="9903419" cy="3541714"/>
          </a:xfrm>
        </p:spPr>
        <p:txBody>
          <a:bodyPr>
            <a:noAutofit/>
          </a:bodyPr>
          <a:lstStyle/>
          <a:p>
            <a:r>
              <a:rPr sz="2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C:</a:t>
            </a:r>
          </a:p>
          <a:p>
            <a:r>
              <a:rPr sz="2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#include &lt;</a:t>
            </a:r>
            <a:r>
              <a:rPr sz="2800" dirty="0" err="1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stdio.h</a:t>
            </a:r>
            <a:r>
              <a:rPr sz="2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&gt;</a:t>
            </a:r>
          </a:p>
          <a:p>
            <a:r>
              <a:rPr sz="2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int main() {</a:t>
            </a:r>
          </a:p>
          <a:p>
            <a:r>
              <a:rPr sz="2800" dirty="0" err="1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printf</a:t>
            </a:r>
            <a:r>
              <a:rPr sz="2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("Hello, World!"); return 0; }</a:t>
            </a:r>
          </a:p>
          <a:p>
            <a:endParaRPr sz="2800" dirty="0">
              <a:solidFill>
                <a:schemeClr val="bg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sz="2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Python:</a:t>
            </a:r>
          </a:p>
          <a:p>
            <a:r>
              <a:rPr sz="2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print("Hello, World!")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D7EB5DD5-EF40-F03B-4CBB-57FD2C628836}"/>
              </a:ext>
            </a:extLst>
          </p:cNvPr>
          <p:cNvSpPr/>
          <p:nvPr/>
        </p:nvSpPr>
        <p:spPr>
          <a:xfrm>
            <a:off x="0" y="731837"/>
            <a:ext cx="1548581" cy="45720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756BBD9-C402-8154-AA49-D2935B9135CF}"/>
              </a:ext>
            </a:extLst>
          </p:cNvPr>
          <p:cNvSpPr/>
          <p:nvPr/>
        </p:nvSpPr>
        <p:spPr>
          <a:xfrm>
            <a:off x="1302772" y="1681083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D68DDADB-7BBD-B8CC-D5D2-5F47E678341E}"/>
              </a:ext>
            </a:extLst>
          </p:cNvPr>
          <p:cNvSpPr/>
          <p:nvPr/>
        </p:nvSpPr>
        <p:spPr>
          <a:xfrm>
            <a:off x="1342102" y="2310242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78A63F66-CC5B-F22D-706B-8B9344C8CAA2}"/>
              </a:ext>
            </a:extLst>
          </p:cNvPr>
          <p:cNvSpPr/>
          <p:nvPr/>
        </p:nvSpPr>
        <p:spPr>
          <a:xfrm>
            <a:off x="1371598" y="2981962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0481AA82-BC43-5790-4355-24D8709269CE}"/>
              </a:ext>
            </a:extLst>
          </p:cNvPr>
          <p:cNvSpPr/>
          <p:nvPr/>
        </p:nvSpPr>
        <p:spPr>
          <a:xfrm>
            <a:off x="1342103" y="3632684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B5374B42-C78C-12AB-1611-DEC6001C2A9D}"/>
              </a:ext>
            </a:extLst>
          </p:cNvPr>
          <p:cNvSpPr/>
          <p:nvPr/>
        </p:nvSpPr>
        <p:spPr>
          <a:xfrm>
            <a:off x="1342099" y="4869220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0A27B566-6627-F266-D4C1-EF0FFFAC6BE5}"/>
              </a:ext>
            </a:extLst>
          </p:cNvPr>
          <p:cNvSpPr/>
          <p:nvPr/>
        </p:nvSpPr>
        <p:spPr>
          <a:xfrm>
            <a:off x="1312607" y="5512996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581" y="388937"/>
            <a:ext cx="8229600" cy="1143000"/>
          </a:xfrm>
        </p:spPr>
        <p:txBody>
          <a:bodyPr>
            <a:normAutofit/>
          </a:bodyPr>
          <a:lstStyle/>
          <a:p>
            <a:r>
              <a:rPr sz="5400" dirty="0">
                <a:solidFill>
                  <a:schemeClr val="bg1"/>
                </a:solidFill>
                <a:latin typeface="Algerian" panose="04020705040A02060702" pitchFamily="82" charset="0"/>
              </a:rPr>
              <a:t>Practical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4555" y="1607574"/>
            <a:ext cx="8229600" cy="4525963"/>
          </a:xfrm>
        </p:spPr>
        <p:txBody>
          <a:bodyPr/>
          <a:lstStyle/>
          <a:p>
            <a:r>
              <a:rPr sz="41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✅ Add two numbers</a:t>
            </a:r>
          </a:p>
          <a:p>
            <a:r>
              <a:rPr sz="41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✅ Check even or odd</a:t>
            </a:r>
          </a:p>
          <a:p>
            <a:r>
              <a:rPr sz="41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✅ Print your name 5 times using loop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FC97251C-FABD-062B-ED22-29479F80F67C}"/>
              </a:ext>
            </a:extLst>
          </p:cNvPr>
          <p:cNvSpPr/>
          <p:nvPr/>
        </p:nvSpPr>
        <p:spPr>
          <a:xfrm>
            <a:off x="0" y="731837"/>
            <a:ext cx="1548581" cy="45720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567" y="498770"/>
            <a:ext cx="8229600" cy="1143000"/>
          </a:xfrm>
        </p:spPr>
        <p:txBody>
          <a:bodyPr/>
          <a:lstStyle/>
          <a:p>
            <a:r>
              <a:rPr sz="5400" dirty="0">
                <a:solidFill>
                  <a:schemeClr val="bg1"/>
                </a:solidFill>
                <a:latin typeface="Algerian" panose="04020705040A02060702" pitchFamily="82" charset="0"/>
              </a:rPr>
              <a:t>Activity &amp;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sz="5400" dirty="0">
                <a:solidFill>
                  <a:schemeClr val="bg1"/>
                </a:solidFill>
                <a:latin typeface="Algerian" panose="04020705040A02060702" pitchFamily="82" charset="0"/>
              </a:rP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995" y="2214949"/>
            <a:ext cx="5373330" cy="33048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36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Class Activity: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	1</a:t>
            </a:r>
            <a:r>
              <a:rPr sz="36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Hello World program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	2</a:t>
            </a:r>
            <a:r>
              <a:rPr sz="36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Sum of numbers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	3</a:t>
            </a:r>
            <a:r>
              <a:rPr sz="36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Even/Odd Checker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42DBE494-CC4F-9467-90AD-61771C79E1EF}"/>
              </a:ext>
            </a:extLst>
          </p:cNvPr>
          <p:cNvSpPr/>
          <p:nvPr/>
        </p:nvSpPr>
        <p:spPr>
          <a:xfrm>
            <a:off x="0" y="731837"/>
            <a:ext cx="1548581" cy="45720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362DE3C-2529-15EA-0096-106D46F5DCD5}"/>
              </a:ext>
            </a:extLst>
          </p:cNvPr>
          <p:cNvSpPr/>
          <p:nvPr/>
        </p:nvSpPr>
        <p:spPr>
          <a:xfrm>
            <a:off x="567812" y="2437968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66C3B8E1-8A6E-EAFE-66FC-131C2A98EAA7}"/>
              </a:ext>
            </a:extLst>
          </p:cNvPr>
          <p:cNvSpPr/>
          <p:nvPr/>
        </p:nvSpPr>
        <p:spPr>
          <a:xfrm>
            <a:off x="5685507" y="2214949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FA458A-8CA7-6651-B994-6B3876881052}"/>
              </a:ext>
            </a:extLst>
          </p:cNvPr>
          <p:cNvSpPr txBox="1"/>
          <p:nvPr/>
        </p:nvSpPr>
        <p:spPr>
          <a:xfrm>
            <a:off x="6098462" y="2103440"/>
            <a:ext cx="53733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Homework: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	1. Python: Square of number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	2. C: Area of rectangle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	3. List 5 languages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	4. Flowchart: Positive/Negative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hank You Text Animation [14355292556362311]">
            <a:hlinkClick r:id="" action="ppaction://media"/>
            <a:extLst>
              <a:ext uri="{FF2B5EF4-FFF2-40B4-BE49-F238E27FC236}">
                <a16:creationId xmlns:a16="http://schemas.microsoft.com/office/drawing/2014/main" id="{686EA3ED-2FF2-A135-69FD-756317F7F74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" y="0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9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1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385</TotalTime>
  <Words>289</Words>
  <Application>Microsoft Office PowerPoint</Application>
  <PresentationFormat>Custom</PresentationFormat>
  <Paragraphs>47</Paragraphs>
  <Slides>9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Algerian</vt:lpstr>
      <vt:lpstr>Aparajita</vt:lpstr>
      <vt:lpstr>Arial</vt:lpstr>
      <vt:lpstr>Calibri</vt:lpstr>
      <vt:lpstr>Miskan</vt:lpstr>
      <vt:lpstr>Segoe UI Black</vt:lpstr>
      <vt:lpstr>Tw Cen MT</vt:lpstr>
      <vt:lpstr>Circuit</vt:lpstr>
      <vt:lpstr>Day 6: Programming Fundamentals</vt:lpstr>
      <vt:lpstr>What is Programming?</vt:lpstr>
      <vt:lpstr>How a Program Works</vt:lpstr>
      <vt:lpstr>Basic Programming Terms</vt:lpstr>
      <vt:lpstr>Programming Languages</vt:lpstr>
      <vt:lpstr>First Program: C &amp; Python</vt:lpstr>
      <vt:lpstr>Practical Tasks</vt:lpstr>
      <vt:lpstr>Activity &amp; Homework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Suraj Arya</cp:lastModifiedBy>
  <cp:revision>3</cp:revision>
  <dcterms:created xsi:type="dcterms:W3CDTF">2013-01-27T09:14:16Z</dcterms:created>
  <dcterms:modified xsi:type="dcterms:W3CDTF">2025-07-26T02:36:38Z</dcterms:modified>
  <cp:category/>
</cp:coreProperties>
</file>