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6"/>
  </p:notesMasterIdLst>
  <p:sldIdLst>
    <p:sldId id="256" r:id="rId2"/>
    <p:sldId id="261" r:id="rId3"/>
    <p:sldId id="264" r:id="rId4"/>
    <p:sldId id="263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E4B7A-38BE-464C-BA0F-CAFE4A558649}" v="637" dt="2025-07-26T19:15:22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14" autoAdjust="0"/>
  </p:normalViewPr>
  <p:slideViewPr>
    <p:cSldViewPr snapToGrid="0" snapToObjects="1">
      <p:cViewPr varScale="1">
        <p:scale>
          <a:sx n="76" d="100"/>
          <a:sy n="76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507E4B7A-38BE-464C-BA0F-CAFE4A558649}"/>
    <pc:docChg chg="undo custSel addSld delSld modSld">
      <pc:chgData name="Suraj Arya" userId="116808dbeaa341df" providerId="LiveId" clId="{507E4B7A-38BE-464C-BA0F-CAFE4A558649}" dt="2025-07-26T19:15:21.760" v="851" actId="313"/>
      <pc:docMkLst>
        <pc:docMk/>
      </pc:docMkLst>
      <pc:sldChg chg="modSp mod setBg modNotesTx">
        <pc:chgData name="Suraj Arya" userId="116808dbeaa341df" providerId="LiveId" clId="{507E4B7A-38BE-464C-BA0F-CAFE4A558649}" dt="2025-07-26T19:11:32.825" v="838" actId="20577"/>
        <pc:sldMkLst>
          <pc:docMk/>
          <pc:sldMk cId="0" sldId="256"/>
        </pc:sldMkLst>
        <pc:spChg chg="mod">
          <ac:chgData name="Suraj Arya" userId="116808dbeaa341df" providerId="LiveId" clId="{507E4B7A-38BE-464C-BA0F-CAFE4A558649}" dt="2025-07-17T03:01:01.096" v="546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3:00:14.094" v="521" actId="14838"/>
          <ac:spMkLst>
            <pc:docMk/>
            <pc:sldMk cId="0" sldId="256"/>
            <ac:spMk id="3" creationId="{00000000-0000-0000-0000-000000000000}"/>
          </ac:spMkLst>
        </pc:spChg>
      </pc:sldChg>
      <pc:sldChg chg="modSp del mod setBg">
        <pc:chgData name="Suraj Arya" userId="116808dbeaa341df" providerId="LiveId" clId="{507E4B7A-38BE-464C-BA0F-CAFE4A558649}" dt="2025-07-26T19:09:44.389" v="808" actId="47"/>
        <pc:sldMkLst>
          <pc:docMk/>
          <pc:sldMk cId="0" sldId="257"/>
        </pc:sldMkLst>
      </pc:sldChg>
      <pc:sldChg chg="modSp del mod">
        <pc:chgData name="Suraj Arya" userId="116808dbeaa341df" providerId="LiveId" clId="{507E4B7A-38BE-464C-BA0F-CAFE4A558649}" dt="2025-07-26T19:09:47.865" v="809" actId="47"/>
        <pc:sldMkLst>
          <pc:docMk/>
          <pc:sldMk cId="0" sldId="258"/>
        </pc:sldMkLst>
      </pc:sldChg>
      <pc:sldChg chg="modSp del">
        <pc:chgData name="Suraj Arya" userId="116808dbeaa341df" providerId="LiveId" clId="{507E4B7A-38BE-464C-BA0F-CAFE4A558649}" dt="2025-07-26T19:09:49.994" v="810" actId="47"/>
        <pc:sldMkLst>
          <pc:docMk/>
          <pc:sldMk cId="0" sldId="259"/>
        </pc:sldMkLst>
      </pc:sldChg>
      <pc:sldChg chg="modSp del mod">
        <pc:chgData name="Suraj Arya" userId="116808dbeaa341df" providerId="LiveId" clId="{507E4B7A-38BE-464C-BA0F-CAFE4A558649}" dt="2025-07-26T19:09:52.656" v="811" actId="47"/>
        <pc:sldMkLst>
          <pc:docMk/>
          <pc:sldMk cId="0" sldId="260"/>
        </pc:sldMkLst>
      </pc:sldChg>
      <pc:sldChg chg="modSp mod modNotesTx">
        <pc:chgData name="Suraj Arya" userId="116808dbeaa341df" providerId="LiveId" clId="{507E4B7A-38BE-464C-BA0F-CAFE4A558649}" dt="2025-07-26T19:13:07.800" v="845" actId="20577"/>
        <pc:sldMkLst>
          <pc:docMk/>
          <pc:sldMk cId="0" sldId="261"/>
        </pc:sldMkLst>
        <pc:spChg chg="mod">
          <ac:chgData name="Suraj Arya" userId="116808dbeaa341df" providerId="LiveId" clId="{507E4B7A-38BE-464C-BA0F-CAFE4A558649}" dt="2025-07-26T19:12:01.440" v="840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26T19:12:17.357" v="84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modSp del mod">
        <pc:chgData name="Suraj Arya" userId="116808dbeaa341df" providerId="LiveId" clId="{507E4B7A-38BE-464C-BA0F-CAFE4A558649}" dt="2025-07-26T19:14:36.857" v="847" actId="47"/>
        <pc:sldMkLst>
          <pc:docMk/>
          <pc:sldMk cId="0" sldId="262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1:35.148" v="476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 modNotesTx">
        <pc:chgData name="Suraj Arya" userId="116808dbeaa341df" providerId="LiveId" clId="{507E4B7A-38BE-464C-BA0F-CAFE4A558649}" dt="2025-07-26T19:15:21.760" v="851" actId="313"/>
        <pc:sldMkLst>
          <pc:docMk/>
          <pc:sldMk cId="0" sldId="263"/>
        </pc:sldMkLst>
        <pc:spChg chg="mod">
          <ac:chgData name="Suraj Arya" userId="116808dbeaa341df" providerId="LiveId" clId="{507E4B7A-38BE-464C-BA0F-CAFE4A558649}" dt="2025-07-26T19:14:21.609" v="846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26T19:10:32.762" v="82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del mod">
        <pc:chgData name="Suraj Arya" userId="116808dbeaa341df" providerId="LiveId" clId="{507E4B7A-38BE-464C-BA0F-CAFE4A558649}" dt="2025-07-17T02:33:49.362" v="31" actId="47"/>
        <pc:sldMkLst>
          <pc:docMk/>
          <pc:sldMk cId="0" sldId="264"/>
        </pc:sldMkLst>
      </pc:sldChg>
      <pc:sldChg chg="add">
        <pc:chgData name="Suraj Arya" userId="116808dbeaa341df" providerId="LiveId" clId="{507E4B7A-38BE-464C-BA0F-CAFE4A558649}" dt="2025-07-26T19:11:46.263" v="839"/>
        <pc:sldMkLst>
          <pc:docMk/>
          <pc:sldMk cId="53500244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C822-64DB-4086-A95A-AB6E73612C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8C0-737A-4C9B-A70B-0CB99B5D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As you all know, that Today is our </a:t>
            </a:r>
            <a:r>
              <a:rPr lang="en-US" b="1" dirty="0"/>
              <a:t>Final Test &amp; Certificate Distribution Ceremony</a:t>
            </a:r>
            <a:r>
              <a:rPr lang="en-US" dirty="0"/>
              <a:t>, and we’re here to celebrate your dedication and learning throughout this workshop. So let’s begin the day with energy.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348C0-737A-4C9B-A70B-0CB99B5DF83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7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Before we move to the certificate part, we’ll be conducting the final test to assess your learning. This is not just a test of memory, but a reflection of how sincerely you’ve attended and absorbed the concepts shared with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r>
              <a:rPr lang="en-US" dirty="0"/>
              <a:t>signature of our </a:t>
            </a:r>
            <a:r>
              <a:rPr lang="en-US" b="1" dirty="0"/>
              <a:t>Head Director</a:t>
            </a:r>
            <a:r>
              <a:rPr lang="en-US" dirty="0"/>
              <a:t> and </a:t>
            </a:r>
            <a:r>
              <a:rPr lang="en-US" b="1" dirty="0"/>
              <a:t>Instructor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348C0-737A-4C9B-A70B-0CB99B5DF83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6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Heartfelt congratulations to all of you for successfully completing this workshop. We hope it’s been a great learning experience and a stepping stone toward your digital journey.“</a:t>
            </a:r>
          </a:p>
          <a:p>
            <a:r>
              <a:rPr lang="en-US"/>
              <a:t>"We wish you all the best for your future, and hope to see you again in our advanced courses!"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348C0-737A-4C9B-A70B-0CB99B5DF8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3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58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7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r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6011"/>
            <a:ext cx="8632371" cy="1126284"/>
          </a:xfrm>
        </p:spPr>
        <p:txBody>
          <a:bodyPr anchor="ctr">
            <a:noAutofit/>
          </a:bodyPr>
          <a:lstStyle/>
          <a:p>
            <a:pPr algn="ctr"/>
            <a:r>
              <a:rPr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Day 7: </a:t>
            </a:r>
            <a:r>
              <a:rPr lang="en-US"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Test </a:t>
            </a:r>
            <a:r>
              <a:rPr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&amp; Certification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30" y="2426095"/>
            <a:ext cx="7913914" cy="22211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</a:rPr>
              <a:t>Final MCQ test, feedback session, and certificate distribution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</a:rPr>
              <a:t>7-Day Computer Workshop</a:t>
            </a:r>
            <a:endParaRPr sz="3600" dirty="0">
              <a:solidFill>
                <a:srgbClr val="FFC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Announcement: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4400" dirty="0"/>
              <a:t>✅ </a:t>
            </a:r>
            <a:r>
              <a:rPr lang="en-US" sz="4400" dirty="0"/>
              <a:t> </a:t>
            </a:r>
            <a:r>
              <a:rPr lang="en-US" sz="4400" b="1" dirty="0"/>
              <a:t>Test Start Timing</a:t>
            </a:r>
            <a:r>
              <a:rPr lang="en-US" sz="4400" dirty="0"/>
              <a:t>: [Mention time]</a:t>
            </a:r>
            <a:br>
              <a:rPr lang="en-US" sz="4400" dirty="0"/>
            </a:br>
            <a:r>
              <a:rPr lang="en-US" sz="4400" dirty="0"/>
              <a:t>⏱️ </a:t>
            </a:r>
            <a:r>
              <a:rPr lang="en-US" sz="4400" b="1" dirty="0"/>
              <a:t>Duration</a:t>
            </a:r>
            <a:r>
              <a:rPr lang="en-US" sz="4400" dirty="0"/>
              <a:t>: 30 Minutes</a:t>
            </a:r>
            <a:br>
              <a:rPr lang="en-US" sz="4400" dirty="0"/>
            </a:br>
            <a:r>
              <a:rPr lang="en-US" sz="4400" dirty="0"/>
              <a:t>🖊️ </a:t>
            </a:r>
            <a:r>
              <a:rPr lang="en-US" sz="4400" b="1" dirty="0"/>
              <a:t>Please keep only a pen with you – no bags, no 	notebooks, and avoid any unfair means.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02E5-151C-AD74-D4D7-58CE9C98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EA57-39FF-AD39-9E6A-AA4981A2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B855-AB7F-FD11-D7BB-B6F9E513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✅ Doubt Clearing Session</a:t>
            </a:r>
          </a:p>
          <a:p>
            <a:r>
              <a:rPr sz="4400" dirty="0"/>
              <a:t>✅ Discuss most useful topics</a:t>
            </a:r>
          </a:p>
          <a:p>
            <a:r>
              <a:rPr sz="4400" dirty="0"/>
              <a:t>✅ Feedback on workshop experience</a:t>
            </a:r>
          </a:p>
        </p:txBody>
      </p:sp>
    </p:spTree>
    <p:extLst>
      <p:ext uri="{BB962C8B-B14F-4D97-AF65-F5344CB8AC3E}">
        <p14:creationId xmlns:p14="http://schemas.microsoft.com/office/powerpoint/2010/main" val="53500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4373"/>
            <a:ext cx="9941104" cy="1293028"/>
          </a:xfrm>
        </p:spPr>
        <p:txBody>
          <a:bodyPr/>
          <a:lstStyle/>
          <a:p>
            <a:r>
              <a:rPr dirty="0"/>
              <a:t>Congratulations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/>
              <a:t>✅ You completed the 7-Day Workshop 🎉</a:t>
            </a:r>
          </a:p>
          <a:p>
            <a:r>
              <a:rPr sz="4000" dirty="0"/>
              <a:t>✅ Keep practicing daily</a:t>
            </a:r>
          </a:p>
          <a:p>
            <a:r>
              <a:rPr sz="4000" dirty="0"/>
              <a:t>✅ Next options: Programming, Graphic Design, Web</a:t>
            </a:r>
            <a:r>
              <a:rPr lang="en-US" sz="4000" dirty="0"/>
              <a:t> development</a:t>
            </a:r>
            <a:endParaRPr sz="4000" dirty="0"/>
          </a:p>
          <a:p>
            <a:r>
              <a:rPr sz="4000" dirty="0"/>
              <a:t>✅ Keep learning &amp; stay updated!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Custom 4">
      <a:majorFont>
        <a:latin typeface="Lucida Handwriting"/>
        <a:ea typeface=""/>
        <a:cs typeface=""/>
      </a:majorFont>
      <a:minorFont>
        <a:latin typeface="Monotype Corsiva"/>
        <a:ea typeface="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255</Words>
  <Application>Microsoft Office PowerPoint</Application>
  <PresentationFormat>Custom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Lucida Handwriting</vt:lpstr>
      <vt:lpstr>Monotype Corsiva</vt:lpstr>
      <vt:lpstr>Wingdings</vt:lpstr>
      <vt:lpstr>Vapor Trail</vt:lpstr>
      <vt:lpstr>Day 7: Test &amp; Certification</vt:lpstr>
      <vt:lpstr>Test Announcement:</vt:lpstr>
      <vt:lpstr>Class Discussion</vt:lpstr>
      <vt:lpstr>Congratulations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2025-07-26T19:15:22Z</dcterms:modified>
  <cp:category/>
</cp:coreProperties>
</file>