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6F882-96FA-42F6-813B-307348AB822B}" v="16" dt="2025-07-27T05:30:58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81C6F882-96FA-42F6-813B-307348AB822B}"/>
    <pc:docChg chg="undo custSel addSld delSld modSld">
      <pc:chgData name="Suraj Arya" userId="116808dbeaa341df" providerId="LiveId" clId="{81C6F882-96FA-42F6-813B-307348AB822B}" dt="2025-07-27T05:30:58.593" v="363"/>
      <pc:docMkLst>
        <pc:docMk/>
      </pc:docMkLst>
      <pc:sldChg chg="modSp mod">
        <pc:chgData name="Suraj Arya" userId="116808dbeaa341df" providerId="LiveId" clId="{81C6F882-96FA-42F6-813B-307348AB822B}" dt="2025-07-27T05:30:51.075" v="359" actId="27636"/>
        <pc:sldMkLst>
          <pc:docMk/>
          <pc:sldMk cId="0" sldId="256"/>
        </pc:sldMkLst>
        <pc:spChg chg="mod">
          <ac:chgData name="Suraj Arya" userId="116808dbeaa341df" providerId="LiveId" clId="{81C6F882-96FA-42F6-813B-307348AB822B}" dt="2025-07-27T05:30:51.075" v="359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46.047" v="35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57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58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59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60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61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62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2"/>
            <ac:spMk id="3" creationId="{00000000-0000-0000-0000-000000000000}"/>
          </ac:spMkLst>
        </pc:spChg>
      </pc:sldChg>
      <pc:sldChg chg="modSp add del mod">
        <pc:chgData name="Suraj Arya" userId="116808dbeaa341df" providerId="LiveId" clId="{81C6F882-96FA-42F6-813B-307348AB822B}" dt="2025-07-27T05:30:58.593" v="363"/>
        <pc:sldMkLst>
          <pc:docMk/>
          <pc:sldMk cId="0" sldId="263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64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65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Suraj Arya" userId="116808dbeaa341df" providerId="LiveId" clId="{81C6F882-96FA-42F6-813B-307348AB822B}" dt="2025-07-22T04:08:55.455" v="202" actId="47"/>
        <pc:sldMkLst>
          <pc:docMk/>
          <pc:sldMk cId="0" sldId="266"/>
        </pc:sldMkLst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67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7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46.083" v="353" actId="27636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Suraj Arya" userId="116808dbeaa341df" providerId="LiveId" clId="{81C6F882-96FA-42F6-813B-307348AB822B}" dt="2025-07-27T05:30:58.593" v="363"/>
        <pc:sldMkLst>
          <pc:docMk/>
          <pc:sldMk cId="0" sldId="268"/>
        </pc:sldMkLst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8"/>
            <ac:spMk id="2" creationId="{00000000-0000-0000-0000-000000000000}"/>
          </ac:spMkLst>
        </pc:spChg>
        <pc:spChg chg="mod">
          <ac:chgData name="Suraj Arya" userId="116808dbeaa341df" providerId="LiveId" clId="{81C6F882-96FA-42F6-813B-307348AB822B}" dt="2025-07-27T05:30:58.593" v="363"/>
          <ac:spMkLst>
            <pc:docMk/>
            <pc:sldMk cId="0" sldId="26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6634" y="1792263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6757" y="3226860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8313" y="292609"/>
            <a:ext cx="837981" cy="767687"/>
          </a:xfrm>
        </p:spPr>
        <p:txBody>
          <a:bodyPr/>
          <a:lstStyle>
            <a:lvl1pPr>
              <a:defRPr sz="2799" b="0" i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966674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5" y="553666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2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063416"/>
            <a:ext cx="8823361" cy="1379755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9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6907" y="2631815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597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061" y="591093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597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0518"/>
            <a:ext cx="8451704" cy="2698249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8" y="3678766"/>
            <a:ext cx="7723760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33068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17299"/>
            <a:ext cx="312835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93561"/>
            <a:ext cx="3128353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6" y="2603502"/>
            <a:ext cx="314456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6" y="3193562"/>
            <a:ext cx="3144561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4647" y="2617300"/>
            <a:ext cx="3160206" cy="576261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4647" y="3193562"/>
            <a:ext cx="3163895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2" y="4532845"/>
            <a:ext cx="3049645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8"/>
            <a:ext cx="3049643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346" y="4532846"/>
            <a:ext cx="3045973" cy="651156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7" y="2603500"/>
            <a:ext cx="2690540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75" y="5184002"/>
            <a:ext cx="3049644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1355" y="4532847"/>
            <a:ext cx="3049644" cy="65115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1355" y="5184001"/>
            <a:ext cx="3049643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7010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99873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5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973668"/>
            <a:ext cx="8823362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25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4523" y="1278468"/>
            <a:ext cx="1413565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3" y="1278468"/>
            <a:ext cx="6245919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9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677645"/>
            <a:ext cx="4349890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3" y="2677645"/>
            <a:ext cx="3754401" cy="2283823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4" y="3179763"/>
            <a:ext cx="4823902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4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2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2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3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4" y="2895601"/>
            <a:ext cx="2792431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8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693332"/>
            <a:ext cx="3859255" cy="173566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4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2"/>
            <a:ext cx="12188825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3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8165" y="6394062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221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678561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Post Workshop Batches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2552700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Advanced Learning Options After 7-Day Workshop</a:t>
            </a:r>
          </a:p>
          <a:p>
            <a:r>
              <a:rPr dirty="0" err="1"/>
              <a:t>Pariwartan</a:t>
            </a:r>
            <a:r>
              <a:rPr dirty="0"/>
              <a:t> Computer Training Institute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&amp;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3 Months</a:t>
            </a:r>
          </a:p>
          <a:p>
            <a:r>
              <a:rPr dirty="0"/>
              <a:t>- Fees: ₹</a:t>
            </a:r>
            <a:r>
              <a:rPr lang="en-US" dirty="0"/>
              <a:t>3999 </a:t>
            </a:r>
            <a:r>
              <a:rPr lang="en-IN" sz="1800" strike="sngStrike" dirty="0"/>
              <a:t>₹</a:t>
            </a:r>
            <a:r>
              <a:rPr lang="en-US" sz="1800" strike="sngStrike" dirty="0"/>
              <a:t>4999</a:t>
            </a:r>
            <a:endParaRPr sz="1800" strike="sngStrike" dirty="0"/>
          </a:p>
          <a:p>
            <a:r>
              <a:rPr dirty="0"/>
              <a:t>- Batch Name: HN-01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Combo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910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✅ MS Office + Photoshop</a:t>
            </a:r>
            <a:endParaRPr lang="en-US" dirty="0"/>
          </a:p>
          <a:p>
            <a:pPr lvl="1"/>
            <a:r>
              <a:rPr dirty="0"/>
              <a:t>Duration: 3 Months </a:t>
            </a:r>
            <a:endParaRPr lang="en-US" dirty="0"/>
          </a:p>
          <a:p>
            <a:pPr lvl="1"/>
            <a:r>
              <a:rPr dirty="0"/>
              <a:t> Fees: ₹</a:t>
            </a:r>
            <a:r>
              <a:rPr lang="en-US" dirty="0"/>
              <a:t>5</a:t>
            </a:r>
            <a:r>
              <a:rPr dirty="0"/>
              <a:t>000 </a:t>
            </a:r>
            <a:r>
              <a:rPr lang="en-IN" sz="1200" strike="sngStrike" dirty="0"/>
              <a:t>₹6000</a:t>
            </a:r>
          </a:p>
          <a:p>
            <a:pPr lvl="1"/>
            <a:r>
              <a:rPr dirty="0"/>
              <a:t> Batch: COMBO-01</a:t>
            </a:r>
          </a:p>
          <a:p>
            <a:endParaRPr dirty="0"/>
          </a:p>
          <a:p>
            <a:r>
              <a:rPr dirty="0"/>
              <a:t>✅ Python + Web Development</a:t>
            </a:r>
          </a:p>
          <a:p>
            <a:pPr lvl="1"/>
            <a:r>
              <a:rPr dirty="0"/>
              <a:t>Duration: 4 Months </a:t>
            </a:r>
            <a:endParaRPr lang="en-US" dirty="0"/>
          </a:p>
          <a:p>
            <a:pPr lvl="1"/>
            <a:r>
              <a:rPr dirty="0"/>
              <a:t> Fees: ₹</a:t>
            </a:r>
            <a:r>
              <a:rPr lang="en-US" dirty="0"/>
              <a:t>6499</a:t>
            </a:r>
            <a:r>
              <a:rPr dirty="0"/>
              <a:t> </a:t>
            </a:r>
            <a:r>
              <a:rPr lang="en-IN" sz="1800" strike="sngStrike" dirty="0"/>
              <a:t>₹7999</a:t>
            </a:r>
            <a:endParaRPr lang="en-US" strike="sngStrike" dirty="0"/>
          </a:p>
          <a:p>
            <a:pPr lvl="1"/>
            <a:r>
              <a:rPr dirty="0"/>
              <a:t> Batch: CODE-01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to Enroll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📲 Sudhir Sir: 8409522069</a:t>
            </a:r>
          </a:p>
          <a:p>
            <a:r>
              <a:rPr dirty="0"/>
              <a:t>📲 Suraj Sir: 8427714353</a:t>
            </a:r>
          </a:p>
          <a:p>
            <a:r>
              <a:rPr lang="en-IN" dirty="0"/>
              <a:t>📲 Indrajeet Sir: 8252446866</a:t>
            </a:r>
          </a:p>
          <a:p>
            <a:endParaRPr dirty="0"/>
          </a:p>
          <a:p>
            <a:r>
              <a:rPr dirty="0"/>
              <a:t>📍 Vrindavan Colony Road No.1A, Near </a:t>
            </a:r>
            <a:r>
              <a:rPr dirty="0" err="1"/>
              <a:t>Walmi</a:t>
            </a:r>
            <a:r>
              <a:rPr dirty="0"/>
              <a:t> AIIMS Road, </a:t>
            </a:r>
            <a:r>
              <a:rPr dirty="0" err="1"/>
              <a:t>Phulwari</a:t>
            </a:r>
            <a:r>
              <a:rPr dirty="0"/>
              <a:t> Sharif, Patna-801505</a:t>
            </a:r>
            <a:endParaRPr lang="en-US" dirty="0"/>
          </a:p>
          <a:p>
            <a:endParaRPr lang="en-IN" dirty="0"/>
          </a:p>
          <a:p>
            <a:r>
              <a:rPr lang="en-IN" dirty="0"/>
              <a:t>Arya Nagar. Near J.N.L College, </a:t>
            </a:r>
            <a:r>
              <a:rPr lang="en-IN" dirty="0" err="1"/>
              <a:t>Khaugal</a:t>
            </a:r>
            <a:r>
              <a:rPr lang="en-IN" dirty="0"/>
              <a:t>, Patna 801105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Computer Proficiency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1 Month</a:t>
            </a:r>
          </a:p>
          <a:p>
            <a:r>
              <a:rPr dirty="0"/>
              <a:t>- Fees: ₹</a:t>
            </a:r>
            <a:r>
              <a:rPr lang="en-US" dirty="0"/>
              <a:t>499 </a:t>
            </a:r>
            <a:r>
              <a:rPr lang="en-IN" sz="1400" strike="sngStrike" dirty="0"/>
              <a:t>₹799 </a:t>
            </a:r>
            <a:endParaRPr strike="sngStrike" dirty="0"/>
          </a:p>
          <a:p>
            <a:r>
              <a:rPr dirty="0"/>
              <a:t>- Batch Name: BCP-01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MS Office Advanced (Word, Excel, PPT)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1.5 Months</a:t>
            </a:r>
          </a:p>
          <a:p>
            <a:r>
              <a:rPr dirty="0"/>
              <a:t>- Fees: </a:t>
            </a:r>
            <a:r>
              <a:rPr lang="en-IN" dirty="0"/>
              <a:t>₹799 </a:t>
            </a:r>
            <a:r>
              <a:rPr sz="1400" strike="sngStrike" dirty="0"/>
              <a:t>₹</a:t>
            </a:r>
            <a:r>
              <a:rPr lang="en-US" sz="1400" strike="sngStrike" dirty="0"/>
              <a:t>999 </a:t>
            </a:r>
            <a:endParaRPr strike="sngStrike" dirty="0"/>
          </a:p>
          <a:p>
            <a:r>
              <a:rPr dirty="0"/>
              <a:t>- Batch Name: MSO-01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Photoshop &amp; Graphics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1.5 Months</a:t>
            </a:r>
          </a:p>
          <a:p>
            <a:r>
              <a:rPr dirty="0"/>
              <a:t>- Fees: </a:t>
            </a:r>
            <a:r>
              <a:rPr lang="en-IN" dirty="0"/>
              <a:t>₹1499 </a:t>
            </a:r>
            <a:r>
              <a:rPr lang="en-IN" sz="1600" strike="sngStrike" dirty="0"/>
              <a:t>₹1999</a:t>
            </a:r>
            <a:endParaRPr sz="1600" dirty="0"/>
          </a:p>
          <a:p>
            <a:r>
              <a:rPr dirty="0"/>
              <a:t>- Batch Name: PGD-01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Python Programming (Beginner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2 Months</a:t>
            </a:r>
          </a:p>
          <a:p>
            <a:r>
              <a:rPr dirty="0"/>
              <a:t>- Fees: ₹</a:t>
            </a:r>
            <a:r>
              <a:rPr lang="en-US" dirty="0"/>
              <a:t>1999 </a:t>
            </a:r>
            <a:r>
              <a:rPr lang="en-IN" sz="1800" strike="sngStrike" dirty="0"/>
              <a:t>₹2499</a:t>
            </a:r>
            <a:endParaRPr strike="sngStrike" dirty="0"/>
          </a:p>
          <a:p>
            <a:r>
              <a:rPr dirty="0"/>
              <a:t>- Batch Name: PPB-01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Development (HTML, CSS, 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2 Months</a:t>
            </a:r>
          </a:p>
          <a:p>
            <a:r>
              <a:rPr dirty="0"/>
              <a:t>- Fees: ₹</a:t>
            </a:r>
            <a:r>
              <a:rPr lang="en-US" dirty="0"/>
              <a:t>2499 </a:t>
            </a:r>
            <a:r>
              <a:rPr lang="en-IN" sz="1800" strike="sngStrike" dirty="0"/>
              <a:t>₹3499</a:t>
            </a:r>
            <a:endParaRPr strike="sngStrike" dirty="0"/>
          </a:p>
          <a:p>
            <a:r>
              <a:rPr dirty="0"/>
              <a:t>- Batch Name: WD-01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Stack 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4 Months</a:t>
            </a:r>
          </a:p>
          <a:p>
            <a:r>
              <a:rPr dirty="0"/>
              <a:t>- Fees: ₹</a:t>
            </a:r>
            <a:r>
              <a:rPr lang="en-US" dirty="0"/>
              <a:t>4999 </a:t>
            </a:r>
            <a:r>
              <a:rPr lang="en-IN" sz="1800" strike="sngStrike" dirty="0"/>
              <a:t>₹7999</a:t>
            </a:r>
            <a:endParaRPr strike="sngStrike" dirty="0"/>
          </a:p>
          <a:p>
            <a:r>
              <a:rPr dirty="0"/>
              <a:t>- Batch Name: FSWD-01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Excel &amp;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1.5 Months</a:t>
            </a:r>
          </a:p>
          <a:p>
            <a:r>
              <a:rPr dirty="0"/>
              <a:t>- Fees: ₹2</a:t>
            </a:r>
            <a:r>
              <a:rPr lang="en-US" dirty="0"/>
              <a:t>499 </a:t>
            </a:r>
            <a:r>
              <a:rPr lang="en-IN" sz="1800" strike="sngStrike" dirty="0"/>
              <a:t>₹2499 </a:t>
            </a:r>
            <a:endParaRPr sz="1800" strike="sngStrike" dirty="0"/>
          </a:p>
          <a:p>
            <a:r>
              <a:rPr dirty="0"/>
              <a:t>- Batch Name: AEDA-01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Tally with GST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Duration: 2 Months</a:t>
            </a:r>
          </a:p>
          <a:p>
            <a:r>
              <a:rPr dirty="0"/>
              <a:t>- Fees: ₹3</a:t>
            </a:r>
            <a:r>
              <a:rPr lang="en-US" dirty="0"/>
              <a:t>499 </a:t>
            </a:r>
            <a:r>
              <a:rPr lang="en-US" sz="1800" dirty="0"/>
              <a:t> </a:t>
            </a:r>
            <a:r>
              <a:rPr lang="en-IN" sz="1800" strike="sngStrike" dirty="0"/>
              <a:t>₹</a:t>
            </a:r>
            <a:r>
              <a:rPr lang="en-US" sz="1800" strike="sngStrike" dirty="0"/>
              <a:t>3999</a:t>
            </a:r>
            <a:endParaRPr strike="sngStrike" dirty="0"/>
          </a:p>
          <a:p>
            <a:r>
              <a:rPr dirty="0"/>
              <a:t>- Batch Name: TALLY-01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</TotalTime>
  <Words>309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 Boardroom</vt:lpstr>
      <vt:lpstr>Post Workshop Batches</vt:lpstr>
      <vt:lpstr>Basic Computer Proficiency</vt:lpstr>
      <vt:lpstr>MS Office Advanced (Word, Excel, PPT)</vt:lpstr>
      <vt:lpstr>Photoshop &amp; Graphics Design</vt:lpstr>
      <vt:lpstr>Python Programming (Beginner Level)</vt:lpstr>
      <vt:lpstr>Web Development (HTML, CSS, JS)</vt:lpstr>
      <vt:lpstr>Full Stack Web Development</vt:lpstr>
      <vt:lpstr>Advanced Excel &amp; Data Analysis</vt:lpstr>
      <vt:lpstr>Tally with GST</vt:lpstr>
      <vt:lpstr>Hardware &amp; Networking</vt:lpstr>
      <vt:lpstr>Special Combo Offers</vt:lpstr>
      <vt:lpstr>Contact to Enroll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2025-07-27T05:30:58Z</dcterms:modified>
  <cp:category/>
</cp:coreProperties>
</file>