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55E52-86FE-433A-89E2-3CC10390782E}" v="19" dt="2025-07-31T11:27:34.2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D5055E52-86FE-433A-89E2-3CC10390782E}"/>
    <pc:docChg chg="undo custSel addSld modSld">
      <pc:chgData name="Suraj Arya" userId="116808dbeaa341df" providerId="LiveId" clId="{D5055E52-86FE-433A-89E2-3CC10390782E}" dt="2025-07-31T11:28:17.271" v="1801" actId="404"/>
      <pc:docMkLst>
        <pc:docMk/>
      </pc:docMkLst>
      <pc:sldChg chg="modSp">
        <pc:chgData name="Suraj Arya" userId="116808dbeaa341df" providerId="LiveId" clId="{D5055E52-86FE-433A-89E2-3CC10390782E}" dt="2025-07-31T11:27:34.285" v="1790"/>
        <pc:sldMkLst>
          <pc:docMk/>
          <pc:sldMk cId="1395700255" sldId="256"/>
        </pc:sldMkLst>
        <pc:spChg chg="mod">
          <ac:chgData name="Suraj Arya" userId="116808dbeaa341df" providerId="LiveId" clId="{D5055E52-86FE-433A-89E2-3CC10390782E}" dt="2025-07-31T11:27:34.285" v="1790"/>
          <ac:spMkLst>
            <pc:docMk/>
            <pc:sldMk cId="1395700255" sldId="256"/>
            <ac:spMk id="2" creationId="{916B5672-80B9-3923-41E7-3BC01EA16214}"/>
          </ac:spMkLst>
        </pc:spChg>
      </pc:sldChg>
      <pc:sldChg chg="modSp mod">
        <pc:chgData name="Suraj Arya" userId="116808dbeaa341df" providerId="LiveId" clId="{D5055E52-86FE-433A-89E2-3CC10390782E}" dt="2025-07-31T11:27:57.034" v="1794" actId="1076"/>
        <pc:sldMkLst>
          <pc:docMk/>
          <pc:sldMk cId="806289131" sldId="259"/>
        </pc:sldMkLst>
        <pc:spChg chg="mod">
          <ac:chgData name="Suraj Arya" userId="116808dbeaa341df" providerId="LiveId" clId="{D5055E52-86FE-433A-89E2-3CC10390782E}" dt="2025-07-31T11:27:57.034" v="1794" actId="1076"/>
          <ac:spMkLst>
            <pc:docMk/>
            <pc:sldMk cId="806289131" sldId="259"/>
            <ac:spMk id="2" creationId="{04BCF34E-6301-264E-2546-7621F7A987BA}"/>
          </ac:spMkLst>
        </pc:spChg>
      </pc:sldChg>
      <pc:sldChg chg="modSp mod">
        <pc:chgData name="Suraj Arya" userId="116808dbeaa341df" providerId="LiveId" clId="{D5055E52-86FE-433A-89E2-3CC10390782E}" dt="2025-07-31T11:28:03.468" v="1795" actId="14100"/>
        <pc:sldMkLst>
          <pc:docMk/>
          <pc:sldMk cId="357094664" sldId="260"/>
        </pc:sldMkLst>
        <pc:spChg chg="mod">
          <ac:chgData name="Suraj Arya" userId="116808dbeaa341df" providerId="LiveId" clId="{D5055E52-86FE-433A-89E2-3CC10390782E}" dt="2025-07-31T11:28:03.468" v="1795" actId="14100"/>
          <ac:spMkLst>
            <pc:docMk/>
            <pc:sldMk cId="357094664" sldId="260"/>
            <ac:spMk id="2" creationId="{8EC93052-BDF1-8A49-94D0-1365118194E0}"/>
          </ac:spMkLst>
        </pc:spChg>
      </pc:sldChg>
      <pc:sldChg chg="modSp mod">
        <pc:chgData name="Suraj Arya" userId="116808dbeaa341df" providerId="LiveId" clId="{D5055E52-86FE-433A-89E2-3CC10390782E}" dt="2025-07-31T11:27:47.929" v="1792" actId="14100"/>
        <pc:sldMkLst>
          <pc:docMk/>
          <pc:sldMk cId="1661655272" sldId="261"/>
        </pc:sldMkLst>
        <pc:spChg chg="mod">
          <ac:chgData name="Suraj Arya" userId="116808dbeaa341df" providerId="LiveId" clId="{D5055E52-86FE-433A-89E2-3CC10390782E}" dt="2025-07-31T11:27:47.929" v="1792" actId="14100"/>
          <ac:spMkLst>
            <pc:docMk/>
            <pc:sldMk cId="1661655272" sldId="261"/>
            <ac:spMk id="2" creationId="{1D00BB6F-0440-2116-7CE4-1FB5F8C705E1}"/>
          </ac:spMkLst>
        </pc:spChg>
      </pc:sldChg>
      <pc:sldChg chg="modSp mod">
        <pc:chgData name="Suraj Arya" userId="116808dbeaa341df" providerId="LiveId" clId="{D5055E52-86FE-433A-89E2-3CC10390782E}" dt="2025-07-31T11:28:17.271" v="1801" actId="404"/>
        <pc:sldMkLst>
          <pc:docMk/>
          <pc:sldMk cId="3332632432" sldId="262"/>
        </pc:sldMkLst>
        <pc:spChg chg="mod">
          <ac:chgData name="Suraj Arya" userId="116808dbeaa341df" providerId="LiveId" clId="{D5055E52-86FE-433A-89E2-3CC10390782E}" dt="2025-07-31T11:27:34.285" v="1790"/>
          <ac:spMkLst>
            <pc:docMk/>
            <pc:sldMk cId="3332632432" sldId="262"/>
            <ac:spMk id="2" creationId="{8A443403-550E-10CB-9851-A63C95C90E25}"/>
          </ac:spMkLst>
        </pc:spChg>
        <pc:spChg chg="mod">
          <ac:chgData name="Suraj Arya" userId="116808dbeaa341df" providerId="LiveId" clId="{D5055E52-86FE-433A-89E2-3CC10390782E}" dt="2025-07-31T11:28:17.271" v="1801" actId="404"/>
          <ac:spMkLst>
            <pc:docMk/>
            <pc:sldMk cId="3332632432" sldId="262"/>
            <ac:spMk id="4" creationId="{C6A53DEC-D88F-2832-FBE0-D84941F4481A}"/>
          </ac:spMkLst>
        </pc:spChg>
        <pc:spChg chg="mod">
          <ac:chgData name="Suraj Arya" userId="116808dbeaa341df" providerId="LiveId" clId="{D5055E52-86FE-433A-89E2-3CC10390782E}" dt="2025-07-31T11:28:14.556" v="1798" actId="1076"/>
          <ac:spMkLst>
            <pc:docMk/>
            <pc:sldMk cId="3332632432" sldId="262"/>
            <ac:spMk id="5" creationId="{5A724A4F-D429-75C4-DBDB-A98D1E252550}"/>
          </ac:spMkLst>
        </pc:spChg>
      </pc:sldChg>
      <pc:sldChg chg="delSp modSp mod">
        <pc:chgData name="Suraj Arya" userId="116808dbeaa341df" providerId="LiveId" clId="{D5055E52-86FE-433A-89E2-3CC10390782E}" dt="2025-07-31T11:27:34.285" v="1790"/>
        <pc:sldMkLst>
          <pc:docMk/>
          <pc:sldMk cId="2232770692" sldId="263"/>
        </pc:sldMkLst>
        <pc:spChg chg="mod">
          <ac:chgData name="Suraj Arya" userId="116808dbeaa341df" providerId="LiveId" clId="{D5055E52-86FE-433A-89E2-3CC10390782E}" dt="2025-07-31T11:27:34.285" v="1790"/>
          <ac:spMkLst>
            <pc:docMk/>
            <pc:sldMk cId="2232770692" sldId="263"/>
            <ac:spMk id="2" creationId="{818D6AAA-2283-53CA-632D-AF8AC8FEFCB3}"/>
          </ac:spMkLst>
        </pc:spChg>
        <pc:picChg chg="del mod">
          <ac:chgData name="Suraj Arya" userId="116808dbeaa341df" providerId="LiveId" clId="{D5055E52-86FE-433A-89E2-3CC10390782E}" dt="2025-07-30T17:57:01.362" v="11" actId="21"/>
          <ac:picMkLst>
            <pc:docMk/>
            <pc:sldMk cId="2232770692" sldId="263"/>
            <ac:picMk id="6" creationId="{1806A50E-D674-CCE5-950C-31F0335464D2}"/>
          </ac:picMkLst>
        </pc:picChg>
        <pc:picChg chg="del mod">
          <ac:chgData name="Suraj Arya" userId="116808dbeaa341df" providerId="LiveId" clId="{D5055E52-86FE-433A-89E2-3CC10390782E}" dt="2025-07-30T17:56:43.482" v="5" actId="21"/>
          <ac:picMkLst>
            <pc:docMk/>
            <pc:sldMk cId="2232770692" sldId="263"/>
            <ac:picMk id="8" creationId="{C38969DE-BBE5-EACE-BE7D-B732FEDAA32E}"/>
          </ac:picMkLst>
        </pc:picChg>
      </pc:sldChg>
      <pc:sldChg chg="addSp delSp modSp new mod">
        <pc:chgData name="Suraj Arya" userId="116808dbeaa341df" providerId="LiveId" clId="{D5055E52-86FE-433A-89E2-3CC10390782E}" dt="2025-07-30T18:00:35.519" v="177" actId="1076"/>
        <pc:sldMkLst>
          <pc:docMk/>
          <pc:sldMk cId="1025557179" sldId="264"/>
        </pc:sldMkLst>
        <pc:spChg chg="del">
          <ac:chgData name="Suraj Arya" userId="116808dbeaa341df" providerId="LiveId" clId="{D5055E52-86FE-433A-89E2-3CC10390782E}" dt="2025-07-30T17:56:51.102" v="6" actId="478"/>
          <ac:spMkLst>
            <pc:docMk/>
            <pc:sldMk cId="1025557179" sldId="264"/>
            <ac:spMk id="2" creationId="{05F6F2D8-1AA6-E0D8-E0B0-B78928A008F9}"/>
          </ac:spMkLst>
        </pc:spChg>
        <pc:spChg chg="del">
          <ac:chgData name="Suraj Arya" userId="116808dbeaa341df" providerId="LiveId" clId="{D5055E52-86FE-433A-89E2-3CC10390782E}" dt="2025-07-30T17:56:51.102" v="6" actId="478"/>
          <ac:spMkLst>
            <pc:docMk/>
            <pc:sldMk cId="1025557179" sldId="264"/>
            <ac:spMk id="3" creationId="{D4A832FF-2883-CEB3-0047-B1060E200548}"/>
          </ac:spMkLst>
        </pc:spChg>
        <pc:spChg chg="add del">
          <ac:chgData name="Suraj Arya" userId="116808dbeaa341df" providerId="LiveId" clId="{D5055E52-86FE-433A-89E2-3CC10390782E}" dt="2025-07-30T18:00:13.867" v="169" actId="11529"/>
          <ac:spMkLst>
            <pc:docMk/>
            <pc:sldMk cId="1025557179" sldId="264"/>
            <ac:spMk id="13" creationId="{2D3E1ECD-FE8E-4433-3D10-DD85DC28E007}"/>
          </ac:spMkLst>
        </pc:spChg>
        <pc:grpChg chg="add mod">
          <ac:chgData name="Suraj Arya" userId="116808dbeaa341df" providerId="LiveId" clId="{D5055E52-86FE-433A-89E2-3CC10390782E}" dt="2025-07-30T17:59:53.894" v="166" actId="164"/>
          <ac:grpSpMkLst>
            <pc:docMk/>
            <pc:sldMk cId="1025557179" sldId="264"/>
            <ac:grpSpMk id="10" creationId="{2EB27161-F2AA-3ABC-9F90-609B5213B9CF}"/>
          </ac:grpSpMkLst>
        </pc:grpChg>
        <pc:picChg chg="add mod modCrop">
          <ac:chgData name="Suraj Arya" userId="116808dbeaa341df" providerId="LiveId" clId="{D5055E52-86FE-433A-89E2-3CC10390782E}" dt="2025-07-30T17:59:53.894" v="166" actId="164"/>
          <ac:picMkLst>
            <pc:docMk/>
            <pc:sldMk cId="1025557179" sldId="264"/>
            <ac:picMk id="6" creationId="{1806A50E-D674-CCE5-950C-31F0335464D2}"/>
          </ac:picMkLst>
        </pc:picChg>
        <pc:picChg chg="add mod">
          <ac:chgData name="Suraj Arya" userId="116808dbeaa341df" providerId="LiveId" clId="{D5055E52-86FE-433A-89E2-3CC10390782E}" dt="2025-07-30T17:59:53.894" v="166" actId="164"/>
          <ac:picMkLst>
            <pc:docMk/>
            <pc:sldMk cId="1025557179" sldId="264"/>
            <ac:picMk id="8" creationId="{C38969DE-BBE5-EACE-BE7D-B732FEDAA32E}"/>
          </ac:picMkLst>
        </pc:picChg>
        <pc:picChg chg="add mod">
          <ac:chgData name="Suraj Arya" userId="116808dbeaa341df" providerId="LiveId" clId="{D5055E52-86FE-433A-89E2-3CC10390782E}" dt="2025-07-30T18:00:35.519" v="177" actId="1076"/>
          <ac:picMkLst>
            <pc:docMk/>
            <pc:sldMk cId="1025557179" sldId="264"/>
            <ac:picMk id="12" creationId="{461D405B-4E31-70C6-5931-53AC815BC7F3}"/>
          </ac:picMkLst>
        </pc:picChg>
        <pc:inkChg chg="add del">
          <ac:chgData name="Suraj Arya" userId="116808dbeaa341df" providerId="LiveId" clId="{D5055E52-86FE-433A-89E2-3CC10390782E}" dt="2025-07-30T17:58:41.652" v="74" actId="9405"/>
          <ac:inkMkLst>
            <pc:docMk/>
            <pc:sldMk cId="1025557179" sldId="264"/>
            <ac:inkMk id="4" creationId="{84C02018-9865-E300-FB73-4BF83DF8F67B}"/>
          </ac:inkMkLst>
        </pc:inkChg>
        <pc:inkChg chg="add">
          <ac:chgData name="Suraj Arya" userId="116808dbeaa341df" providerId="LiveId" clId="{D5055E52-86FE-433A-89E2-3CC10390782E}" dt="2025-07-30T17:58:35.393" v="68"/>
          <ac:inkMkLst>
            <pc:docMk/>
            <pc:sldMk cId="1025557179" sldId="264"/>
            <ac:inkMk id="5" creationId="{D3731C0B-C0DE-F5CA-DC4A-4093603F5E8B}"/>
          </ac:inkMkLst>
        </pc:inkChg>
        <pc:inkChg chg="add del">
          <ac:chgData name="Suraj Arya" userId="116808dbeaa341df" providerId="LiveId" clId="{D5055E52-86FE-433A-89E2-3CC10390782E}" dt="2025-07-30T17:58:40.675" v="72" actId="9405"/>
          <ac:inkMkLst>
            <pc:docMk/>
            <pc:sldMk cId="1025557179" sldId="264"/>
            <ac:inkMk id="7" creationId="{07FD2332-D540-2B42-9E8B-856F1CAE6B5C}"/>
          </ac:inkMkLst>
        </pc:inkChg>
        <pc:inkChg chg="add del">
          <ac:chgData name="Suraj Arya" userId="116808dbeaa341df" providerId="LiveId" clId="{D5055E52-86FE-433A-89E2-3CC10390782E}" dt="2025-07-30T17:58:40.342" v="71" actId="9405"/>
          <ac:inkMkLst>
            <pc:docMk/>
            <pc:sldMk cId="1025557179" sldId="264"/>
            <ac:inkMk id="9" creationId="{0B9169BF-4835-CC4B-FC75-27B55E16B469}"/>
          </ac:inkMkLst>
        </pc:inkChg>
      </pc:sldChg>
      <pc:sldChg chg="addSp delSp modSp new mod">
        <pc:chgData name="Suraj Arya" userId="116808dbeaa341df" providerId="LiveId" clId="{D5055E52-86FE-433A-89E2-3CC10390782E}" dt="2025-07-30T18:11:24.522" v="249" actId="20577"/>
        <pc:sldMkLst>
          <pc:docMk/>
          <pc:sldMk cId="1390256456" sldId="265"/>
        </pc:sldMkLst>
        <pc:spChg chg="mod">
          <ac:chgData name="Suraj Arya" userId="116808dbeaa341df" providerId="LiveId" clId="{D5055E52-86FE-433A-89E2-3CC10390782E}" dt="2025-07-30T18:08:48.327" v="202" actId="20577"/>
          <ac:spMkLst>
            <pc:docMk/>
            <pc:sldMk cId="1390256456" sldId="265"/>
            <ac:spMk id="2" creationId="{3FC514B4-D1B1-5EFE-5DBF-3503B4979C2A}"/>
          </ac:spMkLst>
        </pc:spChg>
        <pc:spChg chg="del">
          <ac:chgData name="Suraj Arya" userId="116808dbeaa341df" providerId="LiveId" clId="{D5055E52-86FE-433A-89E2-3CC10390782E}" dt="2025-07-30T18:08:25.768" v="185" actId="478"/>
          <ac:spMkLst>
            <pc:docMk/>
            <pc:sldMk cId="1390256456" sldId="265"/>
            <ac:spMk id="3" creationId="{484670BF-1338-F759-CEA9-14FE5616531C}"/>
          </ac:spMkLst>
        </pc:spChg>
        <pc:spChg chg="add mod">
          <ac:chgData name="Suraj Arya" userId="116808dbeaa341df" providerId="LiveId" clId="{D5055E52-86FE-433A-89E2-3CC10390782E}" dt="2025-07-30T18:11:24.522" v="249" actId="20577"/>
          <ac:spMkLst>
            <pc:docMk/>
            <pc:sldMk cId="1390256456" sldId="265"/>
            <ac:spMk id="4" creationId="{8D88B914-6D98-19B0-4FC4-081D45E19317}"/>
          </ac:spMkLst>
        </pc:spChg>
      </pc:sldChg>
      <pc:sldChg chg="delSp modSp new mod">
        <pc:chgData name="Suraj Arya" userId="116808dbeaa341df" providerId="LiveId" clId="{D5055E52-86FE-433A-89E2-3CC10390782E}" dt="2025-07-30T18:14:01.675" v="370" actId="20577"/>
        <pc:sldMkLst>
          <pc:docMk/>
          <pc:sldMk cId="2220070394" sldId="266"/>
        </pc:sldMkLst>
        <pc:spChg chg="mod">
          <ac:chgData name="Suraj Arya" userId="116808dbeaa341df" providerId="LiveId" clId="{D5055E52-86FE-433A-89E2-3CC10390782E}" dt="2025-07-30T18:14:01.675" v="370" actId="20577"/>
          <ac:spMkLst>
            <pc:docMk/>
            <pc:sldMk cId="2220070394" sldId="266"/>
            <ac:spMk id="2" creationId="{F5595858-F894-459F-DFC8-FAAA66509CC7}"/>
          </ac:spMkLst>
        </pc:spChg>
        <pc:spChg chg="del">
          <ac:chgData name="Suraj Arya" userId="116808dbeaa341df" providerId="LiveId" clId="{D5055E52-86FE-433A-89E2-3CC10390782E}" dt="2025-07-30T18:11:38.642" v="262" actId="478"/>
          <ac:spMkLst>
            <pc:docMk/>
            <pc:sldMk cId="2220070394" sldId="266"/>
            <ac:spMk id="3" creationId="{C14F2572-56F1-248E-4BB5-398A977ABBC3}"/>
          </ac:spMkLst>
        </pc:spChg>
      </pc:sldChg>
      <pc:sldChg chg="addSp delSp modSp new mod">
        <pc:chgData name="Suraj Arya" userId="116808dbeaa341df" providerId="LiveId" clId="{D5055E52-86FE-433A-89E2-3CC10390782E}" dt="2025-07-31T11:27:34.285" v="1790"/>
        <pc:sldMkLst>
          <pc:docMk/>
          <pc:sldMk cId="951509886" sldId="267"/>
        </pc:sldMkLst>
        <pc:spChg chg="mod">
          <ac:chgData name="Suraj Arya" userId="116808dbeaa341df" providerId="LiveId" clId="{D5055E52-86FE-433A-89E2-3CC10390782E}" dt="2025-07-31T11:27:34.285" v="1790"/>
          <ac:spMkLst>
            <pc:docMk/>
            <pc:sldMk cId="951509886" sldId="267"/>
            <ac:spMk id="2" creationId="{AEAC9846-4892-2F59-1395-F82C2E2C9615}"/>
          </ac:spMkLst>
        </pc:spChg>
        <pc:spChg chg="del">
          <ac:chgData name="Suraj Arya" userId="116808dbeaa341df" providerId="LiveId" clId="{D5055E52-86FE-433A-89E2-3CC10390782E}" dt="2025-07-30T18:14:30.463" v="372" actId="478"/>
          <ac:spMkLst>
            <pc:docMk/>
            <pc:sldMk cId="951509886" sldId="267"/>
            <ac:spMk id="3" creationId="{C6D4BF49-170B-9476-D49E-E497BB820FE8}"/>
          </ac:spMkLst>
        </pc:spChg>
        <pc:spChg chg="add mod">
          <ac:chgData name="Suraj Arya" userId="116808dbeaa341df" providerId="LiveId" clId="{D5055E52-86FE-433A-89E2-3CC10390782E}" dt="2025-07-30T18:18:45.945" v="459" actId="20577"/>
          <ac:spMkLst>
            <pc:docMk/>
            <pc:sldMk cId="951509886" sldId="267"/>
            <ac:spMk id="4" creationId="{5849260E-A030-95E0-2740-7E76C5148649}"/>
          </ac:spMkLst>
        </pc:spChg>
      </pc:sldChg>
      <pc:sldChg chg="addSp delSp modSp new mod">
        <pc:chgData name="Suraj Arya" userId="116808dbeaa341df" providerId="LiveId" clId="{D5055E52-86FE-433A-89E2-3CC10390782E}" dt="2025-07-30T18:24:53.883" v="538" actId="20577"/>
        <pc:sldMkLst>
          <pc:docMk/>
          <pc:sldMk cId="1661915235" sldId="268"/>
        </pc:sldMkLst>
        <pc:spChg chg="mod">
          <ac:chgData name="Suraj Arya" userId="116808dbeaa341df" providerId="LiveId" clId="{D5055E52-86FE-433A-89E2-3CC10390782E}" dt="2025-07-30T18:24:53.883" v="538" actId="20577"/>
          <ac:spMkLst>
            <pc:docMk/>
            <pc:sldMk cId="1661915235" sldId="268"/>
            <ac:spMk id="2" creationId="{AC57572B-DC4E-7066-DD12-F1F47F68F182}"/>
          </ac:spMkLst>
        </pc:spChg>
        <pc:spChg chg="del">
          <ac:chgData name="Suraj Arya" userId="116808dbeaa341df" providerId="LiveId" clId="{D5055E52-86FE-433A-89E2-3CC10390782E}" dt="2025-07-30T18:21:46.531" v="483" actId="478"/>
          <ac:spMkLst>
            <pc:docMk/>
            <pc:sldMk cId="1661915235" sldId="268"/>
            <ac:spMk id="3" creationId="{3D6D26FB-910D-1318-2E0E-74F1D5356056}"/>
          </ac:spMkLst>
        </pc:spChg>
        <pc:picChg chg="add mod">
          <ac:chgData name="Suraj Arya" userId="116808dbeaa341df" providerId="LiveId" clId="{D5055E52-86FE-433A-89E2-3CC10390782E}" dt="2025-07-30T18:24:49.938" v="535" actId="1076"/>
          <ac:picMkLst>
            <pc:docMk/>
            <pc:sldMk cId="1661915235" sldId="268"/>
            <ac:picMk id="5" creationId="{1F0EF6A2-7C2C-F147-924A-8DF6B882BDDD}"/>
          </ac:picMkLst>
        </pc:picChg>
      </pc:sldChg>
      <pc:sldChg chg="delSp modSp new mod">
        <pc:chgData name="Suraj Arya" userId="116808dbeaa341df" providerId="LiveId" clId="{D5055E52-86FE-433A-89E2-3CC10390782E}" dt="2025-07-30T18:27:04.417" v="584" actId="20577"/>
        <pc:sldMkLst>
          <pc:docMk/>
          <pc:sldMk cId="2734471146" sldId="269"/>
        </pc:sldMkLst>
        <pc:spChg chg="mod">
          <ac:chgData name="Suraj Arya" userId="116808dbeaa341df" providerId="LiveId" clId="{D5055E52-86FE-433A-89E2-3CC10390782E}" dt="2025-07-30T18:27:04.417" v="584" actId="20577"/>
          <ac:spMkLst>
            <pc:docMk/>
            <pc:sldMk cId="2734471146" sldId="269"/>
            <ac:spMk id="2" creationId="{32A9238E-7B42-B50A-80F6-BDE21E88F817}"/>
          </ac:spMkLst>
        </pc:spChg>
        <pc:spChg chg="del">
          <ac:chgData name="Suraj Arya" userId="116808dbeaa341df" providerId="LiveId" clId="{D5055E52-86FE-433A-89E2-3CC10390782E}" dt="2025-07-30T18:26:08.753" v="540" actId="478"/>
          <ac:spMkLst>
            <pc:docMk/>
            <pc:sldMk cId="2734471146" sldId="269"/>
            <ac:spMk id="3" creationId="{F8F577A2-E3E3-FFCE-6141-5023E0238F40}"/>
          </ac:spMkLst>
        </pc:spChg>
      </pc:sldChg>
      <pc:sldChg chg="delSp modSp new mod">
        <pc:chgData name="Suraj Arya" userId="116808dbeaa341df" providerId="LiveId" clId="{D5055E52-86FE-433A-89E2-3CC10390782E}" dt="2025-07-31T11:27:28.824" v="1788" actId="27636"/>
        <pc:sldMkLst>
          <pc:docMk/>
          <pc:sldMk cId="2833274820" sldId="270"/>
        </pc:sldMkLst>
        <pc:spChg chg="mod">
          <ac:chgData name="Suraj Arya" userId="116808dbeaa341df" providerId="LiveId" clId="{D5055E52-86FE-433A-89E2-3CC10390782E}" dt="2025-07-31T11:27:28.824" v="1788" actId="27636"/>
          <ac:spMkLst>
            <pc:docMk/>
            <pc:sldMk cId="2833274820" sldId="270"/>
            <ac:spMk id="2" creationId="{954A960C-1336-83CA-F187-E1D39EAB5CCB}"/>
          </ac:spMkLst>
        </pc:spChg>
        <pc:spChg chg="del">
          <ac:chgData name="Suraj Arya" userId="116808dbeaa341df" providerId="LiveId" clId="{D5055E52-86FE-433A-89E2-3CC10390782E}" dt="2025-07-30T18:27:16.577" v="586" actId="478"/>
          <ac:spMkLst>
            <pc:docMk/>
            <pc:sldMk cId="2833274820" sldId="270"/>
            <ac:spMk id="3" creationId="{7D855083-B725-919D-D9F0-40F0F7DD3F62}"/>
          </ac:spMkLst>
        </pc:spChg>
      </pc:sldChg>
      <pc:sldChg chg="delSp modSp new mod">
        <pc:chgData name="Suraj Arya" userId="116808dbeaa341df" providerId="LiveId" clId="{D5055E52-86FE-433A-89E2-3CC10390782E}" dt="2025-07-31T07:57:34.335" v="737" actId="20577"/>
        <pc:sldMkLst>
          <pc:docMk/>
          <pc:sldMk cId="2310175992" sldId="271"/>
        </pc:sldMkLst>
        <pc:spChg chg="mod">
          <ac:chgData name="Suraj Arya" userId="116808dbeaa341df" providerId="LiveId" clId="{D5055E52-86FE-433A-89E2-3CC10390782E}" dt="2025-07-31T07:57:34.335" v="737" actId="20577"/>
          <ac:spMkLst>
            <pc:docMk/>
            <pc:sldMk cId="2310175992" sldId="271"/>
            <ac:spMk id="2" creationId="{54BB3582-E9F7-1602-C527-A588C3B96680}"/>
          </ac:spMkLst>
        </pc:spChg>
        <pc:spChg chg="del">
          <ac:chgData name="Suraj Arya" userId="116808dbeaa341df" providerId="LiveId" clId="{D5055E52-86FE-433A-89E2-3CC10390782E}" dt="2025-07-30T19:03:41.801" v="661" actId="478"/>
          <ac:spMkLst>
            <pc:docMk/>
            <pc:sldMk cId="2310175992" sldId="271"/>
            <ac:spMk id="3" creationId="{F544AEE8-989D-F390-0A58-164F2E2CAD79}"/>
          </ac:spMkLst>
        </pc:spChg>
      </pc:sldChg>
      <pc:sldChg chg="addSp delSp modSp new mod">
        <pc:chgData name="Suraj Arya" userId="116808dbeaa341df" providerId="LiveId" clId="{D5055E52-86FE-433A-89E2-3CC10390782E}" dt="2025-07-31T08:13:30.021" v="743" actId="1076"/>
        <pc:sldMkLst>
          <pc:docMk/>
          <pc:sldMk cId="2208507385" sldId="272"/>
        </pc:sldMkLst>
        <pc:spChg chg="del">
          <ac:chgData name="Suraj Arya" userId="116808dbeaa341df" providerId="LiveId" clId="{D5055E52-86FE-433A-89E2-3CC10390782E}" dt="2025-07-31T08:13:02.809" v="739" actId="478"/>
          <ac:spMkLst>
            <pc:docMk/>
            <pc:sldMk cId="2208507385" sldId="272"/>
            <ac:spMk id="2" creationId="{4D76EEEB-E150-B60F-AB4F-BD56A2FF9D8A}"/>
          </ac:spMkLst>
        </pc:spChg>
        <pc:spChg chg="del">
          <ac:chgData name="Suraj Arya" userId="116808dbeaa341df" providerId="LiveId" clId="{D5055E52-86FE-433A-89E2-3CC10390782E}" dt="2025-07-31T08:13:02.809" v="739" actId="478"/>
          <ac:spMkLst>
            <pc:docMk/>
            <pc:sldMk cId="2208507385" sldId="272"/>
            <ac:spMk id="3" creationId="{861DCBA1-2548-F3FC-D9AC-0B1AA3AAA43B}"/>
          </ac:spMkLst>
        </pc:spChg>
        <pc:picChg chg="add mod">
          <ac:chgData name="Suraj Arya" userId="116808dbeaa341df" providerId="LiveId" clId="{D5055E52-86FE-433A-89E2-3CC10390782E}" dt="2025-07-31T08:13:30.021" v="743" actId="1076"/>
          <ac:picMkLst>
            <pc:docMk/>
            <pc:sldMk cId="2208507385" sldId="272"/>
            <ac:picMk id="1026" creationId="{EC4B490C-C5F3-4A06-2603-0341B62929F2}"/>
          </ac:picMkLst>
        </pc:picChg>
      </pc:sldChg>
      <pc:sldChg chg="delSp modSp new mod">
        <pc:chgData name="Suraj Arya" userId="116808dbeaa341df" providerId="LiveId" clId="{D5055E52-86FE-433A-89E2-3CC10390782E}" dt="2025-07-31T08:36:29.244" v="1168" actId="20577"/>
        <pc:sldMkLst>
          <pc:docMk/>
          <pc:sldMk cId="1708368971" sldId="273"/>
        </pc:sldMkLst>
        <pc:spChg chg="mod">
          <ac:chgData name="Suraj Arya" userId="116808dbeaa341df" providerId="LiveId" clId="{D5055E52-86FE-433A-89E2-3CC10390782E}" dt="2025-07-31T08:36:29.244" v="1168" actId="20577"/>
          <ac:spMkLst>
            <pc:docMk/>
            <pc:sldMk cId="1708368971" sldId="273"/>
            <ac:spMk id="2" creationId="{80F2530A-6C44-F593-E369-01DEF69A2E81}"/>
          </ac:spMkLst>
        </pc:spChg>
        <pc:spChg chg="del">
          <ac:chgData name="Suraj Arya" userId="116808dbeaa341df" providerId="LiveId" clId="{D5055E52-86FE-433A-89E2-3CC10390782E}" dt="2025-07-31T08:20:08.775" v="745" actId="478"/>
          <ac:spMkLst>
            <pc:docMk/>
            <pc:sldMk cId="1708368971" sldId="273"/>
            <ac:spMk id="3" creationId="{DC31D6A3-8BC4-03FD-5F24-6A455805DC93}"/>
          </ac:spMkLst>
        </pc:spChg>
      </pc:sldChg>
      <pc:sldChg chg="delSp modSp new mod">
        <pc:chgData name="Suraj Arya" userId="116808dbeaa341df" providerId="LiveId" clId="{D5055E52-86FE-433A-89E2-3CC10390782E}" dt="2025-07-31T08:46:16.018" v="1268" actId="20577"/>
        <pc:sldMkLst>
          <pc:docMk/>
          <pc:sldMk cId="3865741436" sldId="274"/>
        </pc:sldMkLst>
        <pc:spChg chg="mod">
          <ac:chgData name="Suraj Arya" userId="116808dbeaa341df" providerId="LiveId" clId="{D5055E52-86FE-433A-89E2-3CC10390782E}" dt="2025-07-31T08:46:16.018" v="1268" actId="20577"/>
          <ac:spMkLst>
            <pc:docMk/>
            <pc:sldMk cId="3865741436" sldId="274"/>
            <ac:spMk id="2" creationId="{2C3A0B02-F131-CCCF-52CF-23D594CB1810}"/>
          </ac:spMkLst>
        </pc:spChg>
        <pc:spChg chg="del">
          <ac:chgData name="Suraj Arya" userId="116808dbeaa341df" providerId="LiveId" clId="{D5055E52-86FE-433A-89E2-3CC10390782E}" dt="2025-07-31T08:42:01.383" v="1210" actId="478"/>
          <ac:spMkLst>
            <pc:docMk/>
            <pc:sldMk cId="3865741436" sldId="274"/>
            <ac:spMk id="3" creationId="{EF5A0C46-DF50-B933-4826-E6922BB443FC}"/>
          </ac:spMkLst>
        </pc:spChg>
      </pc:sldChg>
      <pc:sldChg chg="delSp modSp new mod">
        <pc:chgData name="Suraj Arya" userId="116808dbeaa341df" providerId="LiveId" clId="{D5055E52-86FE-433A-89E2-3CC10390782E}" dt="2025-07-31T11:27:34.285" v="1790"/>
        <pc:sldMkLst>
          <pc:docMk/>
          <pc:sldMk cId="3359193681" sldId="275"/>
        </pc:sldMkLst>
        <pc:spChg chg="mod">
          <ac:chgData name="Suraj Arya" userId="116808dbeaa341df" providerId="LiveId" clId="{D5055E52-86FE-433A-89E2-3CC10390782E}" dt="2025-07-31T11:27:34.285" v="1790"/>
          <ac:spMkLst>
            <pc:docMk/>
            <pc:sldMk cId="3359193681" sldId="275"/>
            <ac:spMk id="2" creationId="{EF329791-DA4F-A5ED-6F2E-867A64BCBD2E}"/>
          </ac:spMkLst>
        </pc:spChg>
        <pc:spChg chg="del">
          <ac:chgData name="Suraj Arya" userId="116808dbeaa341df" providerId="LiveId" clId="{D5055E52-86FE-433A-89E2-3CC10390782E}" dt="2025-07-31T08:48:18.768" v="1279" actId="478"/>
          <ac:spMkLst>
            <pc:docMk/>
            <pc:sldMk cId="3359193681" sldId="275"/>
            <ac:spMk id="3" creationId="{CD26FDA9-B177-E8ED-57AA-0D5FB1C89265}"/>
          </ac:spMkLst>
        </pc:spChg>
      </pc:sldChg>
      <pc:sldChg chg="delSp modSp new mod">
        <pc:chgData name="Suraj Arya" userId="116808dbeaa341df" providerId="LiveId" clId="{D5055E52-86FE-433A-89E2-3CC10390782E}" dt="2025-07-31T09:46:41.979" v="1450" actId="20577"/>
        <pc:sldMkLst>
          <pc:docMk/>
          <pc:sldMk cId="2592764678" sldId="276"/>
        </pc:sldMkLst>
        <pc:spChg chg="mod">
          <ac:chgData name="Suraj Arya" userId="116808dbeaa341df" providerId="LiveId" clId="{D5055E52-86FE-433A-89E2-3CC10390782E}" dt="2025-07-31T09:46:41.979" v="1450" actId="20577"/>
          <ac:spMkLst>
            <pc:docMk/>
            <pc:sldMk cId="2592764678" sldId="276"/>
            <ac:spMk id="2" creationId="{4409DFC4-511F-DB5F-0E41-A6266BEEA695}"/>
          </ac:spMkLst>
        </pc:spChg>
        <pc:spChg chg="del">
          <ac:chgData name="Suraj Arya" userId="116808dbeaa341df" providerId="LiveId" clId="{D5055E52-86FE-433A-89E2-3CC10390782E}" dt="2025-07-31T09:30:00.802" v="1298" actId="478"/>
          <ac:spMkLst>
            <pc:docMk/>
            <pc:sldMk cId="2592764678" sldId="276"/>
            <ac:spMk id="3" creationId="{96AD6453-F084-1119-C2DD-355EB65E914E}"/>
          </ac:spMkLst>
        </pc:spChg>
      </pc:sldChg>
      <pc:sldChg chg="delSp modSp new mod">
        <pc:chgData name="Suraj Arya" userId="116808dbeaa341df" providerId="LiveId" clId="{D5055E52-86FE-433A-89E2-3CC10390782E}" dt="2025-07-31T09:48:46.831" v="1533" actId="20577"/>
        <pc:sldMkLst>
          <pc:docMk/>
          <pc:sldMk cId="4193172700" sldId="277"/>
        </pc:sldMkLst>
        <pc:spChg chg="mod">
          <ac:chgData name="Suraj Arya" userId="116808dbeaa341df" providerId="LiveId" clId="{D5055E52-86FE-433A-89E2-3CC10390782E}" dt="2025-07-31T09:48:46.831" v="1533" actId="20577"/>
          <ac:spMkLst>
            <pc:docMk/>
            <pc:sldMk cId="4193172700" sldId="277"/>
            <ac:spMk id="2" creationId="{3F72891E-4A68-382F-98CF-4CFA79A26942}"/>
          </ac:spMkLst>
        </pc:spChg>
        <pc:spChg chg="del">
          <ac:chgData name="Suraj Arya" userId="116808dbeaa341df" providerId="LiveId" clId="{D5055E52-86FE-433A-89E2-3CC10390782E}" dt="2025-07-31T09:48:05.246" v="1455" actId="478"/>
          <ac:spMkLst>
            <pc:docMk/>
            <pc:sldMk cId="4193172700" sldId="277"/>
            <ac:spMk id="3" creationId="{C7731C59-FDD0-259D-D81B-C79EBB7314B0}"/>
          </ac:spMkLst>
        </pc:spChg>
      </pc:sldChg>
      <pc:sldChg chg="delSp modSp new mod">
        <pc:chgData name="Suraj Arya" userId="116808dbeaa341df" providerId="LiveId" clId="{D5055E52-86FE-433A-89E2-3CC10390782E}" dt="2025-07-31T09:51:25.152" v="1618" actId="20577"/>
        <pc:sldMkLst>
          <pc:docMk/>
          <pc:sldMk cId="2702222756" sldId="278"/>
        </pc:sldMkLst>
        <pc:spChg chg="mod">
          <ac:chgData name="Suraj Arya" userId="116808dbeaa341df" providerId="LiveId" clId="{D5055E52-86FE-433A-89E2-3CC10390782E}" dt="2025-07-31T09:51:25.152" v="1618" actId="20577"/>
          <ac:spMkLst>
            <pc:docMk/>
            <pc:sldMk cId="2702222756" sldId="278"/>
            <ac:spMk id="2" creationId="{5FBB8999-713C-6068-6CF9-C11B9DFA930D}"/>
          </ac:spMkLst>
        </pc:spChg>
        <pc:spChg chg="del">
          <ac:chgData name="Suraj Arya" userId="116808dbeaa341df" providerId="LiveId" clId="{D5055E52-86FE-433A-89E2-3CC10390782E}" dt="2025-07-31T09:50:16.399" v="1535" actId="478"/>
          <ac:spMkLst>
            <pc:docMk/>
            <pc:sldMk cId="2702222756" sldId="278"/>
            <ac:spMk id="3" creationId="{B40AAB6C-2AE5-0486-8BD0-965505FB3043}"/>
          </ac:spMkLst>
        </pc:spChg>
      </pc:sldChg>
      <pc:sldChg chg="delSp modSp new mod">
        <pc:chgData name="Suraj Arya" userId="116808dbeaa341df" providerId="LiveId" clId="{D5055E52-86FE-433A-89E2-3CC10390782E}" dt="2025-07-31T11:27:28.826" v="1789" actId="27636"/>
        <pc:sldMkLst>
          <pc:docMk/>
          <pc:sldMk cId="3400703181" sldId="279"/>
        </pc:sldMkLst>
        <pc:spChg chg="mod">
          <ac:chgData name="Suraj Arya" userId="116808dbeaa341df" providerId="LiveId" clId="{D5055E52-86FE-433A-89E2-3CC10390782E}" dt="2025-07-31T11:27:28.826" v="1789" actId="27636"/>
          <ac:spMkLst>
            <pc:docMk/>
            <pc:sldMk cId="3400703181" sldId="279"/>
            <ac:spMk id="2" creationId="{87AA7136-332E-5057-E4C8-8D08BD5CAFC3}"/>
          </ac:spMkLst>
        </pc:spChg>
        <pc:spChg chg="del">
          <ac:chgData name="Suraj Arya" userId="116808dbeaa341df" providerId="LiveId" clId="{D5055E52-86FE-433A-89E2-3CC10390782E}" dt="2025-07-31T09:52:47.158" v="1623" actId="478"/>
          <ac:spMkLst>
            <pc:docMk/>
            <pc:sldMk cId="3400703181" sldId="279"/>
            <ac:spMk id="3" creationId="{2F635464-AEA6-0E0D-247E-01E1D22EABAC}"/>
          </ac:spMkLst>
        </pc:spChg>
      </pc:sldChg>
      <pc:sldChg chg="addSp delSp modSp new mod modClrScheme chgLayout">
        <pc:chgData name="Suraj Arya" userId="116808dbeaa341df" providerId="LiveId" clId="{D5055E52-86FE-433A-89E2-3CC10390782E}" dt="2025-07-31T11:27:34.285" v="1790"/>
        <pc:sldMkLst>
          <pc:docMk/>
          <pc:sldMk cId="868085069" sldId="280"/>
        </pc:sldMkLst>
        <pc:spChg chg="del mod ord">
          <ac:chgData name="Suraj Arya" userId="116808dbeaa341df" providerId="LiveId" clId="{D5055E52-86FE-433A-89E2-3CC10390782E}" dt="2025-07-31T09:55:21.728" v="1718" actId="700"/>
          <ac:spMkLst>
            <pc:docMk/>
            <pc:sldMk cId="868085069" sldId="280"/>
            <ac:spMk id="2" creationId="{E28864B2-C185-4DED-152A-E672B1092A94}"/>
          </ac:spMkLst>
        </pc:spChg>
        <pc:spChg chg="del mod ord">
          <ac:chgData name="Suraj Arya" userId="116808dbeaa341df" providerId="LiveId" clId="{D5055E52-86FE-433A-89E2-3CC10390782E}" dt="2025-07-31T09:55:21.728" v="1718" actId="700"/>
          <ac:spMkLst>
            <pc:docMk/>
            <pc:sldMk cId="868085069" sldId="280"/>
            <ac:spMk id="3" creationId="{06246B3A-CB1B-DDEE-A1C3-5EF7F519226A}"/>
          </ac:spMkLst>
        </pc:spChg>
        <pc:spChg chg="add mod ord">
          <ac:chgData name="Suraj Arya" userId="116808dbeaa341df" providerId="LiveId" clId="{D5055E52-86FE-433A-89E2-3CC10390782E}" dt="2025-07-31T11:27:34.285" v="1790"/>
          <ac:spMkLst>
            <pc:docMk/>
            <pc:sldMk cId="868085069" sldId="280"/>
            <ac:spMk id="4" creationId="{A01B3C29-F85F-D778-65D5-C99158D8676F}"/>
          </ac:spMkLst>
        </pc:spChg>
        <pc:spChg chg="add mod ord">
          <ac:chgData name="Suraj Arya" userId="116808dbeaa341df" providerId="LiveId" clId="{D5055E52-86FE-433A-89E2-3CC10390782E}" dt="2025-07-31T11:27:34.285" v="1790"/>
          <ac:spMkLst>
            <pc:docMk/>
            <pc:sldMk cId="868085069" sldId="280"/>
            <ac:spMk id="5" creationId="{48EE9F73-B701-933B-0CFF-6EDE38C08B98}"/>
          </ac:spMkLst>
        </pc:spChg>
        <pc:spChg chg="add mod ord">
          <ac:chgData name="Suraj Arya" userId="116808dbeaa341df" providerId="LiveId" clId="{D5055E52-86FE-433A-89E2-3CC10390782E}" dt="2025-07-31T11:27:34.285" v="1790"/>
          <ac:spMkLst>
            <pc:docMk/>
            <pc:sldMk cId="868085069" sldId="280"/>
            <ac:spMk id="6" creationId="{822AD324-DAC8-D10C-6A6B-7D65AE810EE9}"/>
          </ac:spMkLst>
        </pc:spChg>
      </pc:sldChg>
      <pc:sldChg chg="addSp delSp modSp new mod">
        <pc:chgData name="Suraj Arya" userId="116808dbeaa341df" providerId="LiveId" clId="{D5055E52-86FE-433A-89E2-3CC10390782E}" dt="2025-07-31T11:00:55.086" v="1781" actId="14100"/>
        <pc:sldMkLst>
          <pc:docMk/>
          <pc:sldMk cId="851629558" sldId="281"/>
        </pc:sldMkLst>
        <pc:spChg chg="del">
          <ac:chgData name="Suraj Arya" userId="116808dbeaa341df" providerId="LiveId" clId="{D5055E52-86FE-433A-89E2-3CC10390782E}" dt="2025-07-31T11:00:14.379" v="1776" actId="478"/>
          <ac:spMkLst>
            <pc:docMk/>
            <pc:sldMk cId="851629558" sldId="281"/>
            <ac:spMk id="2" creationId="{8501A299-0FAA-4217-3FA1-3F48B63CE746}"/>
          </ac:spMkLst>
        </pc:spChg>
        <pc:spChg chg="del">
          <ac:chgData name="Suraj Arya" userId="116808dbeaa341df" providerId="LiveId" clId="{D5055E52-86FE-433A-89E2-3CC10390782E}" dt="2025-07-31T11:00:14.379" v="1776" actId="478"/>
          <ac:spMkLst>
            <pc:docMk/>
            <pc:sldMk cId="851629558" sldId="281"/>
            <ac:spMk id="3" creationId="{E7268CE2-DD0A-C767-1696-1A3D35073747}"/>
          </ac:spMkLst>
        </pc:spChg>
        <pc:spChg chg="del">
          <ac:chgData name="Suraj Arya" userId="116808dbeaa341df" providerId="LiveId" clId="{D5055E52-86FE-433A-89E2-3CC10390782E}" dt="2025-07-31T11:00:14.379" v="1776" actId="478"/>
          <ac:spMkLst>
            <pc:docMk/>
            <pc:sldMk cId="851629558" sldId="281"/>
            <ac:spMk id="4" creationId="{4457FF8F-2BDC-E6DC-56F9-19894F256E41}"/>
          </ac:spMkLst>
        </pc:spChg>
        <pc:picChg chg="add mod modCrop">
          <ac:chgData name="Suraj Arya" userId="116808dbeaa341df" providerId="LiveId" clId="{D5055E52-86FE-433A-89E2-3CC10390782E}" dt="2025-07-31T11:00:55.086" v="1781" actId="14100"/>
          <ac:picMkLst>
            <pc:docMk/>
            <pc:sldMk cId="851629558" sldId="281"/>
            <ac:picMk id="6" creationId="{951D40F0-DB8F-0F46-EDED-8253E6C669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9899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8391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114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6797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4804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0540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795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039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025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239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502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1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637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23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123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6370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C2F01-D92D-4E1D-97C1-99A3EA2036C2}" type="datetimeFigureOut">
              <a:rPr lang="en-IN" smtClean="0"/>
              <a:t>31-07-2025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684A157-AB98-4056-B788-B90B0A2D88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26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B5672-80B9-3923-41E7-3BC01EA16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Internet Start After World War 2</a:t>
            </a:r>
            <a:r>
              <a:rPr lang="en-US" baseline="30000" dirty="0"/>
              <a:t>nd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5700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514B4-D1B1-5EFE-5DBF-3503B4979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81841" cy="1325563"/>
          </a:xfrm>
        </p:spPr>
        <p:txBody>
          <a:bodyPr/>
          <a:lstStyle/>
          <a:p>
            <a:r>
              <a:rPr lang="en-US" dirty="0"/>
              <a:t>IPV4								IPV6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88B914-6D98-19B0-4FC4-081D45E19317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4818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4.3 Billions   Devices					3.4*10</a:t>
            </a:r>
            <a:r>
              <a:rPr lang="en-US" baseline="30000" dirty="0"/>
              <a:t>38</a:t>
            </a:r>
            <a:r>
              <a:rPr lang="en-IN" baseline="300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256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95858-F894-459F-DFC8-FAAA6650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33791"/>
          </a:xfrm>
        </p:spPr>
        <p:txBody>
          <a:bodyPr>
            <a:normAutofit/>
          </a:bodyPr>
          <a:lstStyle/>
          <a:p>
            <a:r>
              <a:rPr lang="en-US" dirty="0"/>
              <a:t>Port Number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65,535</a:t>
            </a:r>
            <a:br>
              <a:rPr lang="en-US" dirty="0"/>
            </a:br>
            <a:r>
              <a:rPr lang="en-US" dirty="0"/>
              <a:t>0-1023 (System Ports)</a:t>
            </a:r>
            <a:br>
              <a:rPr lang="en-US" dirty="0"/>
            </a:br>
            <a:r>
              <a:rPr lang="en-US" dirty="0"/>
              <a:t>1024-49151 (Application Ports)</a:t>
            </a:r>
            <a:br>
              <a:rPr lang="en-US" dirty="0"/>
            </a:br>
            <a:r>
              <a:rPr lang="en-US" dirty="0"/>
              <a:t>49152-65,535(Temporary Ports)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070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9846-4892-2F59-1395-F82C2E2C9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: Domain Name System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9260E-A030-95E0-2740-7E76C5148649}"/>
              </a:ext>
            </a:extLst>
          </p:cNvPr>
          <p:cNvSpPr txBox="1"/>
          <p:nvPr/>
        </p:nvSpPr>
        <p:spPr>
          <a:xfrm>
            <a:off x="2650603" y="2997843"/>
            <a:ext cx="3715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admin.suraj.com</a:t>
            </a:r>
            <a:endParaRPr lang="en-US" dirty="0"/>
          </a:p>
          <a:p>
            <a:r>
              <a:rPr lang="en-US" dirty="0" err="1"/>
              <a:t>Subdomain,Second,top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150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572B-DC4E-7066-DD12-F1F47F68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68" y="203080"/>
            <a:ext cx="4347259" cy="402168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</a:t>
            </a:r>
            <a:br>
              <a:rPr lang="en-US" dirty="0"/>
            </a:br>
            <a:r>
              <a:rPr lang="en-US" dirty="0"/>
              <a:t>network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PAN</a:t>
            </a:r>
            <a:br>
              <a:rPr lang="en-US" dirty="0"/>
            </a:br>
            <a:r>
              <a:rPr lang="en-US" dirty="0"/>
              <a:t>LAN</a:t>
            </a:r>
            <a:br>
              <a:rPr lang="en-US" dirty="0"/>
            </a:br>
            <a:r>
              <a:rPr lang="en-US" dirty="0"/>
              <a:t>CAN</a:t>
            </a:r>
            <a:br>
              <a:rPr lang="en-US" dirty="0"/>
            </a:br>
            <a:r>
              <a:rPr lang="en-US" dirty="0"/>
              <a:t>MAN</a:t>
            </a:r>
            <a:br>
              <a:rPr lang="en-US" dirty="0"/>
            </a:br>
            <a:r>
              <a:rPr lang="en-US" dirty="0"/>
              <a:t>WAN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EF6A2-7C2C-F147-924A-8DF6B882B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923" y="203080"/>
            <a:ext cx="8927903" cy="665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15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9238E-7B42-B50A-80F6-BDE21E88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55867"/>
          </a:xfrm>
        </p:spPr>
        <p:txBody>
          <a:bodyPr>
            <a:normAutofit/>
          </a:bodyPr>
          <a:lstStyle/>
          <a:p>
            <a:r>
              <a:rPr lang="en-US" dirty="0"/>
              <a:t>VPN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by Proxy Hide 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4471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960C-1336-83CA-F187-E1D39EAB5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85204"/>
          </a:xfrm>
        </p:spPr>
        <p:txBody>
          <a:bodyPr>
            <a:normAutofit/>
          </a:bodyPr>
          <a:lstStyle/>
          <a:p>
            <a:r>
              <a:rPr lang="en-US" dirty="0"/>
              <a:t>Topologies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BUS</a:t>
            </a:r>
            <a:br>
              <a:rPr lang="en-US" dirty="0"/>
            </a:br>
            <a:r>
              <a:rPr lang="en-US" dirty="0"/>
              <a:t>RING</a:t>
            </a:r>
            <a:br>
              <a:rPr lang="en-US" dirty="0"/>
            </a:br>
            <a:r>
              <a:rPr lang="en-US" dirty="0"/>
              <a:t>Star</a:t>
            </a:r>
            <a:br>
              <a:rPr lang="en-US" dirty="0"/>
            </a:br>
            <a:r>
              <a:rPr lang="en-US" dirty="0"/>
              <a:t>Mesh</a:t>
            </a:r>
            <a:br>
              <a:rPr lang="en-US" dirty="0"/>
            </a:br>
            <a:r>
              <a:rPr lang="en-US" dirty="0"/>
              <a:t>Tree</a:t>
            </a:r>
            <a:br>
              <a:rPr lang="en-US" dirty="0"/>
            </a:br>
            <a:r>
              <a:rPr lang="en-US" dirty="0"/>
              <a:t>Hybrid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274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B3582-E9F7-1602-C527-A588C3B9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7856"/>
          </a:xfrm>
        </p:spPr>
        <p:txBody>
          <a:bodyPr/>
          <a:lstStyle/>
          <a:p>
            <a:r>
              <a:rPr lang="en-US" dirty="0"/>
              <a:t>OSI Model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Open System Interconnection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Developed by ISO &gt; 1984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1759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nteraction Between OSI Model Layers">
            <a:extLst>
              <a:ext uri="{FF2B5EF4-FFF2-40B4-BE49-F238E27FC236}">
                <a16:creationId xmlns:a16="http://schemas.microsoft.com/office/drawing/2014/main" id="{EC4B490C-C5F3-4A06-2603-0341B6292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28" y="628036"/>
            <a:ext cx="11342943" cy="598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507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530A-6C44-F593-E369-01DEF69A2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57017"/>
          </a:xfrm>
        </p:spPr>
        <p:txBody>
          <a:bodyPr>
            <a:normAutofit/>
          </a:bodyPr>
          <a:lstStyle/>
          <a:p>
            <a:r>
              <a:rPr lang="en-US" sz="3600" dirty="0"/>
              <a:t>Application: DNS&gt;IP       HTTP, SMTP, FTP</a:t>
            </a:r>
            <a:br>
              <a:rPr lang="en-US" sz="3600" dirty="0"/>
            </a:br>
            <a:r>
              <a:rPr lang="en-US" sz="3600" dirty="0"/>
              <a:t>Presentation: Translation, Compression, Encryption</a:t>
            </a:r>
            <a:br>
              <a:rPr lang="en-US" sz="3600" dirty="0"/>
            </a:br>
            <a:r>
              <a:rPr lang="en-US" sz="3600" dirty="0"/>
              <a:t>Session Layer: Time Interval, Checkpoints</a:t>
            </a:r>
            <a:br>
              <a:rPr lang="en-US" sz="3600" dirty="0"/>
            </a:br>
            <a:r>
              <a:rPr lang="en-US" sz="3600" dirty="0"/>
              <a:t>Transport: Segmentation, Packet Form, Sequencing, Acknowledgement, Resend</a:t>
            </a:r>
            <a:br>
              <a:rPr lang="en-US" sz="3600" dirty="0"/>
            </a:br>
            <a:r>
              <a:rPr lang="en-US" sz="3600" dirty="0"/>
              <a:t>Network:  IP Assign, Routing, </a:t>
            </a:r>
            <a:br>
              <a:rPr lang="en-US" sz="3600" dirty="0"/>
            </a:br>
            <a:r>
              <a:rPr lang="en-US" sz="3600" dirty="0"/>
              <a:t>Data link Layer: MAC Address, Port No.</a:t>
            </a:r>
            <a:br>
              <a:rPr lang="en-US" sz="3600" dirty="0"/>
            </a:br>
            <a:r>
              <a:rPr lang="en-US" sz="3600" dirty="0"/>
              <a:t>Physical </a:t>
            </a:r>
            <a:r>
              <a:rPr lang="en-US" sz="3600" dirty="0" err="1"/>
              <a:t>Layer:Encoding</a:t>
            </a:r>
            <a:r>
              <a:rPr lang="en-US" sz="3600" dirty="0"/>
              <a:t>, Bits, Radio Waves &gt; Means Raw Data Transmission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08368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A0B02-F131-CCCF-52CF-23D594CB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42101"/>
          </a:xfrm>
        </p:spPr>
        <p:txBody>
          <a:bodyPr>
            <a:normAutofit fontScale="90000"/>
          </a:bodyPr>
          <a:lstStyle/>
          <a:p>
            <a:r>
              <a:rPr lang="en-US" dirty="0"/>
              <a:t>How Computer Communicate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Client Server Architecture</a:t>
            </a:r>
            <a:br>
              <a:rPr lang="en-US" dirty="0"/>
            </a:br>
            <a:r>
              <a:rPr lang="en-US" dirty="0"/>
              <a:t>Peer to Peer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574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0A9A9-E284-324B-1512-6998755B7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0403"/>
            <a:ext cx="5257800" cy="1325563"/>
          </a:xfrm>
        </p:spPr>
        <p:txBody>
          <a:bodyPr/>
          <a:lstStyle/>
          <a:p>
            <a:pPr algn="ctr"/>
            <a:r>
              <a:rPr lang="en-US" dirty="0"/>
              <a:t>ALLIES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72847A6-CBDE-2E1C-7993-16A3CA2BEE80}"/>
              </a:ext>
            </a:extLst>
          </p:cNvPr>
          <p:cNvSpPr txBox="1">
            <a:spLocks/>
          </p:cNvSpPr>
          <p:nvPr/>
        </p:nvSpPr>
        <p:spPr>
          <a:xfrm>
            <a:off x="6096000" y="225783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AXIS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0EC24A-C3C0-9C2B-1410-B9D4196CF87F}"/>
              </a:ext>
            </a:extLst>
          </p:cNvPr>
          <p:cNvSpPr txBox="1">
            <a:spLocks/>
          </p:cNvSpPr>
          <p:nvPr/>
        </p:nvSpPr>
        <p:spPr>
          <a:xfrm>
            <a:off x="838200" y="3953900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US, Russia, China, Britain</a:t>
            </a:r>
            <a:endParaRPr lang="en-IN" sz="4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2B9BF2-4472-F707-7D93-96C13A006E55}"/>
              </a:ext>
            </a:extLst>
          </p:cNvPr>
          <p:cNvSpPr txBox="1">
            <a:spLocks/>
          </p:cNvSpPr>
          <p:nvPr/>
        </p:nvSpPr>
        <p:spPr>
          <a:xfrm>
            <a:off x="6614651" y="3953899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Germany, Japan, Italy</a:t>
            </a:r>
            <a:endParaRPr lang="en-IN" sz="40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61A346-6E0A-E3E9-A809-E45E37F1EFB1}"/>
              </a:ext>
            </a:extLst>
          </p:cNvPr>
          <p:cNvCxnSpPr>
            <a:cxnSpLocks/>
          </p:cNvCxnSpPr>
          <p:nvPr/>
        </p:nvCxnSpPr>
        <p:spPr>
          <a:xfrm flipH="1">
            <a:off x="1524000" y="3365744"/>
            <a:ext cx="1943100" cy="91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88D1B7-B229-2208-CC9C-58AB34AAD7CB}"/>
              </a:ext>
            </a:extLst>
          </p:cNvPr>
          <p:cNvCxnSpPr>
            <a:cxnSpLocks/>
          </p:cNvCxnSpPr>
          <p:nvPr/>
        </p:nvCxnSpPr>
        <p:spPr>
          <a:xfrm flipH="1">
            <a:off x="2495550" y="3365744"/>
            <a:ext cx="971550" cy="98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BC0F90-511C-FB9A-4208-95869A5A0008}"/>
              </a:ext>
            </a:extLst>
          </p:cNvPr>
          <p:cNvCxnSpPr>
            <a:cxnSpLocks/>
          </p:cNvCxnSpPr>
          <p:nvPr/>
        </p:nvCxnSpPr>
        <p:spPr>
          <a:xfrm>
            <a:off x="3467100" y="3365744"/>
            <a:ext cx="1657350" cy="91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913E372-C43E-209B-87E2-8786E8DC81BB}"/>
              </a:ext>
            </a:extLst>
          </p:cNvPr>
          <p:cNvCxnSpPr>
            <a:cxnSpLocks/>
          </p:cNvCxnSpPr>
          <p:nvPr/>
        </p:nvCxnSpPr>
        <p:spPr>
          <a:xfrm>
            <a:off x="3467100" y="3365744"/>
            <a:ext cx="328152" cy="980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0E01FD8-D16D-128C-D528-7F1B21652C8E}"/>
              </a:ext>
            </a:extLst>
          </p:cNvPr>
          <p:cNvCxnSpPr>
            <a:cxnSpLocks/>
          </p:cNvCxnSpPr>
          <p:nvPr/>
        </p:nvCxnSpPr>
        <p:spPr>
          <a:xfrm>
            <a:off x="8867775" y="3199038"/>
            <a:ext cx="1657350" cy="911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23F538-C0EA-1DE5-29F3-683E25863DFD}"/>
              </a:ext>
            </a:extLst>
          </p:cNvPr>
          <p:cNvCxnSpPr>
            <a:cxnSpLocks/>
          </p:cNvCxnSpPr>
          <p:nvPr/>
        </p:nvCxnSpPr>
        <p:spPr>
          <a:xfrm>
            <a:off x="8867775" y="3199038"/>
            <a:ext cx="551528" cy="11468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118B27D-99A3-EAEC-C330-8B63FDB14F14}"/>
              </a:ext>
            </a:extLst>
          </p:cNvPr>
          <p:cNvCxnSpPr>
            <a:cxnSpLocks/>
          </p:cNvCxnSpPr>
          <p:nvPr/>
        </p:nvCxnSpPr>
        <p:spPr>
          <a:xfrm flipH="1">
            <a:off x="8039100" y="3203493"/>
            <a:ext cx="828675" cy="114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62B9EE-BCB1-41C8-6FC3-30DEA8D729EF}"/>
              </a:ext>
            </a:extLst>
          </p:cNvPr>
          <p:cNvSpPr txBox="1"/>
          <p:nvPr/>
        </p:nvSpPr>
        <p:spPr>
          <a:xfrm>
            <a:off x="4296469" y="373625"/>
            <a:ext cx="35990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World War 2</a:t>
            </a:r>
            <a:r>
              <a:rPr lang="en-US" sz="4400" baseline="30000" dirty="0"/>
              <a:t>nd</a:t>
            </a:r>
            <a:r>
              <a:rPr lang="en-US" sz="4400" dirty="0"/>
              <a:t>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52755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29791-DA4F-A5ED-6F2E-867A64BCB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  <a:br>
              <a:rPr lang="en-US" dirty="0"/>
            </a:br>
            <a:r>
              <a:rPr lang="en-US" dirty="0"/>
              <a:t>Set of Rules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9193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DFC4-511F-DB5F-0E41-A6266BEE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52449"/>
          </a:xfrm>
        </p:spPr>
        <p:txBody>
          <a:bodyPr/>
          <a:lstStyle/>
          <a:p>
            <a:r>
              <a:rPr lang="en-US" dirty="0"/>
              <a:t>Types of Rules</a:t>
            </a:r>
            <a:br>
              <a:rPr lang="en-US" dirty="0"/>
            </a:br>
            <a:r>
              <a:rPr lang="en-US" dirty="0"/>
              <a:t>1. HTTP and HTTPS</a:t>
            </a:r>
            <a:br>
              <a:rPr lang="en-US" dirty="0"/>
            </a:br>
            <a:r>
              <a:rPr lang="en-US" dirty="0"/>
              <a:t>	hyper text transmission Protocol</a:t>
            </a:r>
            <a:br>
              <a:rPr lang="en-US" dirty="0"/>
            </a:br>
            <a:r>
              <a:rPr lang="en-US" dirty="0"/>
              <a:t>	Application Layer Protocol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HTTP+Security</a:t>
            </a:r>
            <a:r>
              <a:rPr lang="en-US" dirty="0"/>
              <a:t>     HTTPS&gt;Encriyption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2764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891E-4A68-382F-98CF-4CFA79A2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0140"/>
          </a:xfrm>
        </p:spPr>
        <p:txBody>
          <a:bodyPr>
            <a:normAutofit/>
          </a:bodyPr>
          <a:lstStyle/>
          <a:p>
            <a:r>
              <a:rPr lang="en-US" dirty="0"/>
              <a:t>IP (Internet Protocol)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Network Layer Protocol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Source IP &gt; Destination IP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1727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8999-713C-6068-6CF9-C11B9DFA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71649"/>
          </a:xfrm>
        </p:spPr>
        <p:txBody>
          <a:bodyPr>
            <a:normAutofit/>
          </a:bodyPr>
          <a:lstStyle/>
          <a:p>
            <a:r>
              <a:rPr lang="en-US" dirty="0"/>
              <a:t>TCP (Transmission Control Protocol)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Packets</a:t>
            </a:r>
            <a:br>
              <a:rPr lang="en-US" dirty="0"/>
            </a:br>
            <a:r>
              <a:rPr lang="en-US" dirty="0"/>
              <a:t>Sequencing</a:t>
            </a:r>
            <a:br>
              <a:rPr lang="en-US" dirty="0"/>
            </a:br>
            <a:r>
              <a:rPr lang="en-US" dirty="0"/>
              <a:t>ACK</a:t>
            </a:r>
            <a:br>
              <a:rPr lang="en-US" dirty="0"/>
            </a:br>
            <a:r>
              <a:rPr lang="en-US" dirty="0"/>
              <a:t>Resend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2222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A7136-332E-5057-E4C8-8D08BD5C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1843"/>
          </a:xfrm>
        </p:spPr>
        <p:txBody>
          <a:bodyPr>
            <a:normAutofit/>
          </a:bodyPr>
          <a:lstStyle/>
          <a:p>
            <a:r>
              <a:rPr lang="en-US" dirty="0"/>
              <a:t>UDP (User Datagram Protocol)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Fast travel</a:t>
            </a:r>
            <a:br>
              <a:rPr lang="en-US" dirty="0"/>
            </a:br>
            <a:r>
              <a:rPr lang="en-US" dirty="0"/>
              <a:t>Sequencing </a:t>
            </a:r>
            <a:r>
              <a:rPr lang="en-US" dirty="0">
                <a:solidFill>
                  <a:srgbClr val="FF0000"/>
                </a:solidFill>
              </a:rPr>
              <a:t>X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ACK</a:t>
            </a:r>
            <a:r>
              <a:rPr lang="en-US" dirty="0">
                <a:solidFill>
                  <a:srgbClr val="FF0000"/>
                </a:solidFill>
              </a:rPr>
              <a:t> X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7031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B3C29-F85F-D778-65D5-C99158D8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								UDP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EE9F73-B701-933B-0CFF-6EDE38C08B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Bank</a:t>
            </a:r>
          </a:p>
          <a:p>
            <a:r>
              <a:rPr lang="en-US" dirty="0"/>
              <a:t>E-Com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AD324-DAC8-D10C-6A6B-7D65AE810E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Live </a:t>
            </a:r>
          </a:p>
          <a:p>
            <a:r>
              <a:rPr lang="en-US" dirty="0"/>
              <a:t>Game</a:t>
            </a:r>
          </a:p>
          <a:p>
            <a:r>
              <a:rPr lang="en-US" dirty="0"/>
              <a:t>Video Call</a:t>
            </a:r>
          </a:p>
          <a:p>
            <a:r>
              <a:rPr lang="en-US" dirty="0"/>
              <a:t>Voice Call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0850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51D40F0-DB8F-0F46-EDED-8253E6C669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3" r="2420"/>
          <a:stretch>
            <a:fillRect/>
          </a:stretch>
        </p:blipFill>
        <p:spPr>
          <a:xfrm>
            <a:off x="206476" y="150929"/>
            <a:ext cx="11690555" cy="46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29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0D5F-3083-66FE-5916-B74A40797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pPr algn="ctr"/>
            <a:r>
              <a:rPr lang="en-US" dirty="0"/>
              <a:t>Russia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1E09BFA-0D75-E22D-360A-0F3A3B10B87D}"/>
              </a:ext>
            </a:extLst>
          </p:cNvPr>
          <p:cNvSpPr txBox="1">
            <a:spLocks/>
          </p:cNvSpPr>
          <p:nvPr/>
        </p:nvSpPr>
        <p:spPr>
          <a:xfrm>
            <a:off x="6096000" y="365124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USA</a:t>
            </a:r>
            <a:endParaRPr lang="en-IN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F7FEEB-83EB-2644-1BD8-44022335DA3D}"/>
              </a:ext>
            </a:extLst>
          </p:cNvPr>
          <p:cNvSpPr txBox="1">
            <a:spLocks/>
          </p:cNvSpPr>
          <p:nvPr/>
        </p:nvSpPr>
        <p:spPr>
          <a:xfrm>
            <a:off x="838200" y="1874376"/>
            <a:ext cx="4874342" cy="3100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SPUTNIK</a:t>
            </a:r>
          </a:p>
          <a:p>
            <a:pPr algn="ctr"/>
            <a:r>
              <a:rPr lang="en-US" dirty="0"/>
              <a:t>First </a:t>
            </a:r>
            <a:r>
              <a:rPr lang="en-US" dirty="0" err="1"/>
              <a:t>ManMade</a:t>
            </a:r>
            <a:r>
              <a:rPr lang="en-US" dirty="0"/>
              <a:t> Satellite</a:t>
            </a:r>
            <a:endParaRPr lang="en-IN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0696D6-3592-5C6A-FF34-06DD519ADD6C}"/>
              </a:ext>
            </a:extLst>
          </p:cNvPr>
          <p:cNvSpPr txBox="1">
            <a:spLocks/>
          </p:cNvSpPr>
          <p:nvPr/>
        </p:nvSpPr>
        <p:spPr>
          <a:xfrm>
            <a:off x="6213987" y="1888662"/>
            <a:ext cx="5257800" cy="3371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Agency</a:t>
            </a:r>
          </a:p>
          <a:p>
            <a:pPr algn="ctr"/>
            <a:r>
              <a:rPr lang="en-IN" dirty="0"/>
              <a:t>ARPANET</a:t>
            </a:r>
          </a:p>
          <a:p>
            <a:pPr algn="ctr"/>
            <a:r>
              <a:rPr lang="en-IN" sz="3200" dirty="0"/>
              <a:t>Advance Research Project Agency Net.</a:t>
            </a:r>
          </a:p>
        </p:txBody>
      </p:sp>
    </p:spTree>
    <p:extLst>
      <p:ext uri="{BB962C8B-B14F-4D97-AF65-F5344CB8AC3E}">
        <p14:creationId xmlns:p14="http://schemas.microsoft.com/office/powerpoint/2010/main" val="3743714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BB6F-0440-2116-7CE4-1FB5F8C70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6097" y="542106"/>
            <a:ext cx="8158316" cy="5131107"/>
          </a:xfrm>
        </p:spPr>
        <p:txBody>
          <a:bodyPr/>
          <a:lstStyle/>
          <a:p>
            <a:r>
              <a:rPr lang="en-US" dirty="0"/>
              <a:t>ARPANET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Login</a:t>
            </a:r>
            <a:br>
              <a:rPr lang="en-US" dirty="0"/>
            </a:br>
            <a:r>
              <a:rPr lang="en-US" dirty="0"/>
              <a:t>LO </a:t>
            </a:r>
            <a:r>
              <a:rPr lang="en-US" dirty="0" err="1"/>
              <a:t>transferd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1983 TCP/IP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655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F34E-6301-264E-2546-7621F7A9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967" y="479988"/>
            <a:ext cx="8807245" cy="5898023"/>
          </a:xfrm>
        </p:spPr>
        <p:txBody>
          <a:bodyPr/>
          <a:lstStyle/>
          <a:p>
            <a:r>
              <a:rPr lang="en-US" dirty="0"/>
              <a:t>Team Berner li 1990s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WWW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289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3052-BDF1-8A49-94D0-13651181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632" y="365125"/>
            <a:ext cx="7991168" cy="6084836"/>
          </a:xfrm>
        </p:spPr>
        <p:txBody>
          <a:bodyPr>
            <a:normAutofit/>
          </a:bodyPr>
          <a:lstStyle/>
          <a:p>
            <a:r>
              <a:rPr lang="en-US" dirty="0"/>
              <a:t>DNS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IPV4 32 Bit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Ping Google.com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09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3403-550E-10CB-9851-A63C95C9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 </a:t>
            </a:r>
            <a:r>
              <a:rPr lang="en-US" dirty="0" err="1"/>
              <a:t>Transferd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A53DEC-D88F-2832-FBE0-D84941F4481A}"/>
              </a:ext>
            </a:extLst>
          </p:cNvPr>
          <p:cNvSpPr txBox="1">
            <a:spLocks/>
          </p:cNvSpPr>
          <p:nvPr/>
        </p:nvSpPr>
        <p:spPr>
          <a:xfrm>
            <a:off x="2290916" y="1431925"/>
            <a:ext cx="9586452" cy="3739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Suraj 	------------ </a:t>
            </a:r>
            <a:r>
              <a:rPr lang="en-US" sz="3200" dirty="0" err="1"/>
              <a:t>Whatsapp</a:t>
            </a:r>
            <a:r>
              <a:rPr lang="en-US" sz="1800" dirty="0"/>
              <a:t> ----------------------- </a:t>
            </a:r>
            <a:r>
              <a:rPr lang="en-US" sz="3200" dirty="0"/>
              <a:t>Sudheer</a:t>
            </a:r>
          </a:p>
          <a:p>
            <a:r>
              <a:rPr lang="en-IN" sz="3200" dirty="0"/>
              <a:t> Hey  		</a:t>
            </a:r>
            <a:r>
              <a:rPr lang="en-US" sz="1600" dirty="0"/>
              <a:t>Breakdown into Packets				</a:t>
            </a:r>
            <a:endParaRPr lang="en-IN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724A4F-D429-75C4-DBDB-A98D1E252550}"/>
              </a:ext>
            </a:extLst>
          </p:cNvPr>
          <p:cNvSpPr txBox="1">
            <a:spLocks/>
          </p:cNvSpPr>
          <p:nvPr/>
        </p:nvSpPr>
        <p:spPr>
          <a:xfrm>
            <a:off x="2668330" y="4763293"/>
            <a:ext cx="87608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End-to-End </a:t>
            </a:r>
            <a:r>
              <a:rPr lang="en-US" dirty="0" err="1"/>
              <a:t>Encripyted</a:t>
            </a:r>
            <a:endParaRPr lang="en-US" dirty="0"/>
          </a:p>
          <a:p>
            <a:r>
              <a:rPr lang="en-US" dirty="0" err="1"/>
              <a:t>Encription</a:t>
            </a:r>
            <a:r>
              <a:rPr lang="en-US" dirty="0"/>
              <a:t>/</a:t>
            </a:r>
            <a:r>
              <a:rPr lang="en-US" dirty="0" err="1"/>
              <a:t>Decripytion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632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D6AAA-2283-53CA-632D-AF8AC8FE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Packets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0534CFD-11C7-070E-B548-01FC8B52BB0F}"/>
              </a:ext>
            </a:extLst>
          </p:cNvPr>
          <p:cNvSpPr txBox="1">
            <a:spLocks/>
          </p:cNvSpPr>
          <p:nvPr/>
        </p:nvSpPr>
        <p:spPr>
          <a:xfrm>
            <a:off x="838200" y="14614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Headers :  Receiver IP, Sender Ip Meta Data: timestamp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77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B27161-F2AA-3ABC-9F90-609B5213B9CF}"/>
              </a:ext>
            </a:extLst>
          </p:cNvPr>
          <p:cNvGrpSpPr/>
          <p:nvPr/>
        </p:nvGrpSpPr>
        <p:grpSpPr>
          <a:xfrm>
            <a:off x="0" y="-53133"/>
            <a:ext cx="12203887" cy="7038458"/>
            <a:chOff x="0" y="-53133"/>
            <a:chExt cx="12203887" cy="70384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38969DE-BBE5-EACE-BE7D-B732FEDAA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-53133"/>
              <a:ext cx="12192000" cy="597747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806A50E-D674-CCE5-950C-31F033546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431"/>
            <a:stretch>
              <a:fillRect/>
            </a:stretch>
          </p:blipFill>
          <p:spPr>
            <a:xfrm>
              <a:off x="80713" y="1801025"/>
              <a:ext cx="12123174" cy="518430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61D405B-4E31-70C6-5931-53AC815BC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5208" y="5671595"/>
            <a:ext cx="3246079" cy="131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571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185</TotalTime>
  <Words>411</Words>
  <Application>Microsoft Office PowerPoint</Application>
  <PresentationFormat>Widescreen</PresentationFormat>
  <Paragraphs>47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Wisp</vt:lpstr>
      <vt:lpstr>Internet Start After World War 2nd </vt:lpstr>
      <vt:lpstr>ALLIES</vt:lpstr>
      <vt:lpstr>Russia</vt:lpstr>
      <vt:lpstr>ARPANET  Login LO transferd  1983 TCP/IP</vt:lpstr>
      <vt:lpstr>Team Berner li 1990s   WWW  HTTP  HTML</vt:lpstr>
      <vt:lpstr>DNS  IPV4 32 Bit  Ping Google.com </vt:lpstr>
      <vt:lpstr>How Data Transferd</vt:lpstr>
      <vt:lpstr>Packets</vt:lpstr>
      <vt:lpstr>PowerPoint Presentation</vt:lpstr>
      <vt:lpstr>IPV4        IPV6</vt:lpstr>
      <vt:lpstr>Port Number  65,535 0-1023 (System Ports) 1024-49151 (Application Ports) 49152-65,535(Temporary Ports)</vt:lpstr>
      <vt:lpstr>DNS : Domain Name System</vt:lpstr>
      <vt:lpstr>Types of  network  PAN LAN CAN MAN WAN</vt:lpstr>
      <vt:lpstr>VPN  by Proxy Hide IP</vt:lpstr>
      <vt:lpstr>Topologies  BUS RING Star Mesh Tree Hybrid  </vt:lpstr>
      <vt:lpstr>OSI Model  Open System Interconnection  Developed by ISO &gt; 1984</vt:lpstr>
      <vt:lpstr>PowerPoint Presentation</vt:lpstr>
      <vt:lpstr>Application: DNS&gt;IP       HTTP, SMTP, FTP Presentation: Translation, Compression, Encryption Session Layer: Time Interval, Checkpoints Transport: Segmentation, Packet Form, Sequencing, Acknowledgement, Resend Network:  IP Assign, Routing,  Data link Layer: MAC Address, Port No. Physical Layer:Encoding, Bits, Radio Waves &gt; Means Raw Data Transmission</vt:lpstr>
      <vt:lpstr>How Computer Communicate  Client Server Architecture Peer to Peer</vt:lpstr>
      <vt:lpstr>Protocols Set of Rules</vt:lpstr>
      <vt:lpstr>Types of Rules 1. HTTP and HTTPS  hyper text transmission Protocol  Application Layer Protocol  HTTP+Security     HTTPS&gt;Encriyption</vt:lpstr>
      <vt:lpstr>IP (Internet Protocol)  Network Layer Protocol  Source IP &gt; Destination IP   </vt:lpstr>
      <vt:lpstr>TCP (Transmission Control Protocol)  Packets Sequencing ACK Resend</vt:lpstr>
      <vt:lpstr>UDP (User Datagram Protocol)  Fast travel Sequencing X ACK X  </vt:lpstr>
      <vt:lpstr>TCP        UDP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Arya</dc:creator>
  <cp:lastModifiedBy>Suraj Arya</cp:lastModifiedBy>
  <cp:revision>1</cp:revision>
  <dcterms:created xsi:type="dcterms:W3CDTF">2025-07-30T17:56:09Z</dcterms:created>
  <dcterms:modified xsi:type="dcterms:W3CDTF">2025-07-31T11:28:21Z</dcterms:modified>
</cp:coreProperties>
</file>