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198600" cy="20104100"/>
  <p:notesSz cx="141986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589" y="-1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371" y="6232271"/>
            <a:ext cx="12074208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0742" y="11258296"/>
            <a:ext cx="994346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247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15549" y="4623943"/>
            <a:ext cx="6179153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97788" y="13609395"/>
            <a:ext cx="691515" cy="0"/>
          </a:xfrm>
          <a:custGeom>
            <a:avLst/>
            <a:gdLst/>
            <a:ahLst/>
            <a:cxnLst/>
            <a:rect l="l" t="t" r="r" b="b"/>
            <a:pathLst>
              <a:path w="691515">
                <a:moveTo>
                  <a:pt x="0" y="0"/>
                </a:moveTo>
                <a:lnTo>
                  <a:pt x="691162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11850" y="1360939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429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41179" y="3635602"/>
            <a:ext cx="1306830" cy="9973945"/>
          </a:xfrm>
          <a:custGeom>
            <a:avLst/>
            <a:gdLst/>
            <a:ahLst/>
            <a:cxnLst/>
            <a:rect l="l" t="t" r="r" b="b"/>
            <a:pathLst>
              <a:path w="1306830" h="9973944">
                <a:moveTo>
                  <a:pt x="0" y="9973792"/>
                </a:moveTo>
                <a:lnTo>
                  <a:pt x="1306429" y="9973792"/>
                </a:lnTo>
                <a:lnTo>
                  <a:pt x="1306429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78980" y="3635602"/>
            <a:ext cx="0" cy="2537460"/>
          </a:xfrm>
          <a:custGeom>
            <a:avLst/>
            <a:gdLst/>
            <a:ahLst/>
            <a:cxnLst/>
            <a:rect l="l" t="t" r="r" b="b"/>
            <a:pathLst>
              <a:path h="2537460">
                <a:moveTo>
                  <a:pt x="0" y="0"/>
                </a:moveTo>
                <a:lnTo>
                  <a:pt x="0" y="253696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78980" y="7094452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78980" y="8536483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5">
                <a:moveTo>
                  <a:pt x="0" y="0"/>
                </a:moveTo>
                <a:lnTo>
                  <a:pt x="0" y="69116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78980" y="10150545"/>
            <a:ext cx="0" cy="1402715"/>
          </a:xfrm>
          <a:custGeom>
            <a:avLst/>
            <a:gdLst/>
            <a:ahLst/>
            <a:cxnLst/>
            <a:rect l="l" t="t" r="r" b="b"/>
            <a:pathLst>
              <a:path h="1402715">
                <a:moveTo>
                  <a:pt x="0" y="0"/>
                </a:moveTo>
                <a:lnTo>
                  <a:pt x="0" y="140256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78980" y="12476009"/>
            <a:ext cx="0" cy="1133475"/>
          </a:xfrm>
          <a:custGeom>
            <a:avLst/>
            <a:gdLst/>
            <a:ahLst/>
            <a:cxnLst/>
            <a:rect l="l" t="t" r="r" b="b"/>
            <a:pathLst>
              <a:path h="1133475">
                <a:moveTo>
                  <a:pt x="0" y="0"/>
                </a:moveTo>
                <a:lnTo>
                  <a:pt x="0" y="1133385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611850" y="13609395"/>
            <a:ext cx="1306830" cy="0"/>
          </a:xfrm>
          <a:custGeom>
            <a:avLst/>
            <a:gdLst/>
            <a:ahLst/>
            <a:cxnLst/>
            <a:rect l="l" t="t" r="r" b="b"/>
            <a:pathLst>
              <a:path w="1306829">
                <a:moveTo>
                  <a:pt x="0" y="0"/>
                </a:moveTo>
                <a:lnTo>
                  <a:pt x="1306429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21952" y="3635602"/>
            <a:ext cx="1325880" cy="9973945"/>
          </a:xfrm>
          <a:custGeom>
            <a:avLst/>
            <a:gdLst/>
            <a:ahLst/>
            <a:cxnLst/>
            <a:rect l="l" t="t" r="r" b="b"/>
            <a:pathLst>
              <a:path w="1325880" h="9973944">
                <a:moveTo>
                  <a:pt x="19227" y="9973792"/>
                </a:moveTo>
                <a:lnTo>
                  <a:pt x="1325656" y="9973792"/>
                </a:lnTo>
                <a:lnTo>
                  <a:pt x="1325656" y="0"/>
                </a:ln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10568" y="3635602"/>
            <a:ext cx="2450465" cy="0"/>
          </a:xfrm>
          <a:custGeom>
            <a:avLst/>
            <a:gdLst/>
            <a:ahLst/>
            <a:cxnLst/>
            <a:rect l="l" t="t" r="r" b="b"/>
            <a:pathLst>
              <a:path w="2450465">
                <a:moveTo>
                  <a:pt x="2449934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537734" y="3635602"/>
            <a:ext cx="2450465" cy="0"/>
          </a:xfrm>
          <a:custGeom>
            <a:avLst/>
            <a:gdLst/>
            <a:ahLst/>
            <a:cxnLst/>
            <a:rect l="l" t="t" r="r" b="b"/>
            <a:pathLst>
              <a:path w="2450465">
                <a:moveTo>
                  <a:pt x="2449934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741712" y="3635602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1873121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78980" y="3635602"/>
            <a:ext cx="817244" cy="2537460"/>
          </a:xfrm>
          <a:custGeom>
            <a:avLst/>
            <a:gdLst/>
            <a:ahLst/>
            <a:cxnLst/>
            <a:rect l="l" t="t" r="r" b="b"/>
            <a:pathLst>
              <a:path w="817244" h="2537460">
                <a:moveTo>
                  <a:pt x="816644" y="0"/>
                </a:moveTo>
                <a:lnTo>
                  <a:pt x="0" y="0"/>
                </a:lnTo>
                <a:lnTo>
                  <a:pt x="0" y="253696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78980" y="7094452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578980" y="8536483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5">
                <a:moveTo>
                  <a:pt x="0" y="0"/>
                </a:moveTo>
                <a:lnTo>
                  <a:pt x="0" y="69116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78980" y="10150545"/>
            <a:ext cx="0" cy="1402715"/>
          </a:xfrm>
          <a:custGeom>
            <a:avLst/>
            <a:gdLst/>
            <a:ahLst/>
            <a:cxnLst/>
            <a:rect l="l" t="t" r="r" b="b"/>
            <a:pathLst>
              <a:path h="1402715">
                <a:moveTo>
                  <a:pt x="0" y="0"/>
                </a:moveTo>
                <a:lnTo>
                  <a:pt x="0" y="140256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578980" y="12476009"/>
            <a:ext cx="1441450" cy="1133475"/>
          </a:xfrm>
          <a:custGeom>
            <a:avLst/>
            <a:gdLst/>
            <a:ahLst/>
            <a:cxnLst/>
            <a:rect l="l" t="t" r="r" b="b"/>
            <a:pathLst>
              <a:path w="1441450" h="1133475">
                <a:moveTo>
                  <a:pt x="0" y="0"/>
                </a:moveTo>
                <a:lnTo>
                  <a:pt x="0" y="1133385"/>
                </a:lnTo>
                <a:lnTo>
                  <a:pt x="1441018" y="1133385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942898" y="13609395"/>
            <a:ext cx="3132455" cy="0"/>
          </a:xfrm>
          <a:custGeom>
            <a:avLst/>
            <a:gdLst/>
            <a:ahLst/>
            <a:cxnLst/>
            <a:rect l="l" t="t" r="r" b="b"/>
            <a:pathLst>
              <a:path w="3132454">
                <a:moveTo>
                  <a:pt x="0" y="0"/>
                </a:moveTo>
                <a:lnTo>
                  <a:pt x="3131989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997788" y="13609395"/>
            <a:ext cx="2921000" cy="0"/>
          </a:xfrm>
          <a:custGeom>
            <a:avLst/>
            <a:gdLst/>
            <a:ahLst/>
            <a:cxnLst/>
            <a:rect l="l" t="t" r="r" b="b"/>
            <a:pathLst>
              <a:path w="2921000">
                <a:moveTo>
                  <a:pt x="0" y="0"/>
                </a:moveTo>
                <a:lnTo>
                  <a:pt x="2920491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1821952" y="3635602"/>
            <a:ext cx="1325880" cy="9973945"/>
          </a:xfrm>
          <a:custGeom>
            <a:avLst/>
            <a:gdLst/>
            <a:ahLst/>
            <a:cxnLst/>
            <a:rect l="l" t="t" r="r" b="b"/>
            <a:pathLst>
              <a:path w="1325880" h="9973944">
                <a:moveTo>
                  <a:pt x="19227" y="9973792"/>
                </a:moveTo>
                <a:lnTo>
                  <a:pt x="1325656" y="9973792"/>
                </a:lnTo>
                <a:lnTo>
                  <a:pt x="1325656" y="0"/>
                </a:ln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910568" y="3635602"/>
            <a:ext cx="2450465" cy="0"/>
          </a:xfrm>
          <a:custGeom>
            <a:avLst/>
            <a:gdLst/>
            <a:ahLst/>
            <a:cxnLst/>
            <a:rect l="l" t="t" r="r" b="b"/>
            <a:pathLst>
              <a:path w="2450465">
                <a:moveTo>
                  <a:pt x="2449934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537734" y="3635602"/>
            <a:ext cx="2450465" cy="0"/>
          </a:xfrm>
          <a:custGeom>
            <a:avLst/>
            <a:gdLst/>
            <a:ahLst/>
            <a:cxnLst/>
            <a:rect l="l" t="t" r="r" b="b"/>
            <a:pathLst>
              <a:path w="2450465">
                <a:moveTo>
                  <a:pt x="2449934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741712" y="3635602"/>
            <a:ext cx="1873250" cy="0"/>
          </a:xfrm>
          <a:custGeom>
            <a:avLst/>
            <a:gdLst/>
            <a:ahLst/>
            <a:cxnLst/>
            <a:rect l="l" t="t" r="r" b="b"/>
            <a:pathLst>
              <a:path w="1873250">
                <a:moveTo>
                  <a:pt x="1873121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578980" y="3635602"/>
            <a:ext cx="817244" cy="2537460"/>
          </a:xfrm>
          <a:custGeom>
            <a:avLst/>
            <a:gdLst/>
            <a:ahLst/>
            <a:cxnLst/>
            <a:rect l="l" t="t" r="r" b="b"/>
            <a:pathLst>
              <a:path w="817244" h="2537460">
                <a:moveTo>
                  <a:pt x="816644" y="0"/>
                </a:moveTo>
                <a:lnTo>
                  <a:pt x="0" y="0"/>
                </a:lnTo>
                <a:lnTo>
                  <a:pt x="0" y="253696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578980" y="7094452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578980" y="8536483"/>
            <a:ext cx="0" cy="691515"/>
          </a:xfrm>
          <a:custGeom>
            <a:avLst/>
            <a:gdLst/>
            <a:ahLst/>
            <a:cxnLst/>
            <a:rect l="l" t="t" r="r" b="b"/>
            <a:pathLst>
              <a:path h="691515">
                <a:moveTo>
                  <a:pt x="0" y="0"/>
                </a:moveTo>
                <a:lnTo>
                  <a:pt x="0" y="69116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78980" y="10150545"/>
            <a:ext cx="0" cy="1402715"/>
          </a:xfrm>
          <a:custGeom>
            <a:avLst/>
            <a:gdLst/>
            <a:ahLst/>
            <a:cxnLst/>
            <a:rect l="l" t="t" r="r" b="b"/>
            <a:pathLst>
              <a:path h="1402715">
                <a:moveTo>
                  <a:pt x="0" y="0"/>
                </a:moveTo>
                <a:lnTo>
                  <a:pt x="0" y="140256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578980" y="12476009"/>
            <a:ext cx="1441450" cy="1133475"/>
          </a:xfrm>
          <a:custGeom>
            <a:avLst/>
            <a:gdLst/>
            <a:ahLst/>
            <a:cxnLst/>
            <a:rect l="l" t="t" r="r" b="b"/>
            <a:pathLst>
              <a:path w="1441450" h="1133475">
                <a:moveTo>
                  <a:pt x="0" y="0"/>
                </a:moveTo>
                <a:lnTo>
                  <a:pt x="0" y="1133385"/>
                </a:lnTo>
                <a:lnTo>
                  <a:pt x="1441018" y="1133385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942898" y="13609395"/>
            <a:ext cx="3132455" cy="0"/>
          </a:xfrm>
          <a:custGeom>
            <a:avLst/>
            <a:gdLst/>
            <a:ahLst/>
            <a:cxnLst/>
            <a:rect l="l" t="t" r="r" b="b"/>
            <a:pathLst>
              <a:path w="3132454">
                <a:moveTo>
                  <a:pt x="0" y="0"/>
                </a:moveTo>
                <a:lnTo>
                  <a:pt x="3131989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997788" y="13609395"/>
            <a:ext cx="691515" cy="0"/>
          </a:xfrm>
          <a:custGeom>
            <a:avLst/>
            <a:gdLst/>
            <a:ahLst/>
            <a:cxnLst/>
            <a:rect l="l" t="t" r="r" b="b"/>
            <a:pathLst>
              <a:path w="691515">
                <a:moveTo>
                  <a:pt x="0" y="0"/>
                </a:moveTo>
                <a:lnTo>
                  <a:pt x="691162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9611850" y="13436351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43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9861802" y="13436351"/>
            <a:ext cx="1056640" cy="0"/>
          </a:xfrm>
          <a:custGeom>
            <a:avLst/>
            <a:gdLst/>
            <a:ahLst/>
            <a:cxnLst/>
            <a:rect l="l" t="t" r="r" b="b"/>
            <a:pathLst>
              <a:path w="1056640">
                <a:moveTo>
                  <a:pt x="0" y="0"/>
                </a:moveTo>
                <a:lnTo>
                  <a:pt x="1056477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821952" y="3808646"/>
            <a:ext cx="1153160" cy="9627870"/>
          </a:xfrm>
          <a:custGeom>
            <a:avLst/>
            <a:gdLst/>
            <a:ahLst/>
            <a:cxnLst/>
            <a:rect l="l" t="t" r="r" b="b"/>
            <a:pathLst>
              <a:path w="1153159" h="9627869">
                <a:moveTo>
                  <a:pt x="19227" y="9627705"/>
                </a:moveTo>
                <a:lnTo>
                  <a:pt x="1152612" y="9627705"/>
                </a:lnTo>
                <a:lnTo>
                  <a:pt x="1152612" y="0"/>
                </a:ln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0206877" y="3808646"/>
            <a:ext cx="1153795" cy="0"/>
          </a:xfrm>
          <a:custGeom>
            <a:avLst/>
            <a:gdLst/>
            <a:ahLst/>
            <a:cxnLst/>
            <a:rect l="l" t="t" r="r" b="b"/>
            <a:pathLst>
              <a:path w="1153795">
                <a:moveTo>
                  <a:pt x="1153624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910568" y="3808646"/>
            <a:ext cx="1219835" cy="0"/>
          </a:xfrm>
          <a:custGeom>
            <a:avLst/>
            <a:gdLst/>
            <a:ahLst/>
            <a:cxnLst/>
            <a:rect l="l" t="t" r="r" b="b"/>
            <a:pathLst>
              <a:path w="1219834">
                <a:moveTo>
                  <a:pt x="1219401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767255" y="3808646"/>
            <a:ext cx="1220470" cy="0"/>
          </a:xfrm>
          <a:custGeom>
            <a:avLst/>
            <a:gdLst/>
            <a:ahLst/>
            <a:cxnLst/>
            <a:rect l="l" t="t" r="r" b="b"/>
            <a:pathLst>
              <a:path w="1220470">
                <a:moveTo>
                  <a:pt x="1220413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537734" y="3808646"/>
            <a:ext cx="1153160" cy="0"/>
          </a:xfrm>
          <a:custGeom>
            <a:avLst/>
            <a:gdLst/>
            <a:ahLst/>
            <a:cxnLst/>
            <a:rect l="l" t="t" r="r" b="b"/>
            <a:pathLst>
              <a:path w="1153159">
                <a:moveTo>
                  <a:pt x="1152612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3462222" y="3808646"/>
            <a:ext cx="1153160" cy="0"/>
          </a:xfrm>
          <a:custGeom>
            <a:avLst/>
            <a:gdLst/>
            <a:ahLst/>
            <a:cxnLst/>
            <a:rect l="l" t="t" r="r" b="b"/>
            <a:pathLst>
              <a:path w="1153160">
                <a:moveTo>
                  <a:pt x="1152612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741712" y="3808646"/>
            <a:ext cx="643890" cy="0"/>
          </a:xfrm>
          <a:custGeom>
            <a:avLst/>
            <a:gdLst/>
            <a:ahLst/>
            <a:cxnLst/>
            <a:rect l="l" t="t" r="r" b="b"/>
            <a:pathLst>
              <a:path w="643889">
                <a:moveTo>
                  <a:pt x="643601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752024" y="3808646"/>
            <a:ext cx="643890" cy="1768475"/>
          </a:xfrm>
          <a:custGeom>
            <a:avLst/>
            <a:gdLst/>
            <a:ahLst/>
            <a:cxnLst/>
            <a:rect l="l" t="t" r="r" b="b"/>
            <a:pathLst>
              <a:path w="643889" h="1768475">
                <a:moveTo>
                  <a:pt x="643601" y="0"/>
                </a:moveTo>
                <a:lnTo>
                  <a:pt x="0" y="0"/>
                </a:lnTo>
                <a:lnTo>
                  <a:pt x="0" y="1767879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752024" y="5653433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752024" y="7094452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752024" y="8536483"/>
            <a:ext cx="0" cy="345440"/>
          </a:xfrm>
          <a:custGeom>
            <a:avLst/>
            <a:gdLst/>
            <a:ahLst/>
            <a:cxnLst/>
            <a:rect l="l" t="t" r="r" b="b"/>
            <a:pathLst>
              <a:path h="345440">
                <a:moveTo>
                  <a:pt x="0" y="0"/>
                </a:moveTo>
                <a:lnTo>
                  <a:pt x="0" y="345075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752024" y="8958467"/>
            <a:ext cx="0" cy="269240"/>
          </a:xfrm>
          <a:custGeom>
            <a:avLst/>
            <a:gdLst/>
            <a:ahLst/>
            <a:cxnLst/>
            <a:rect l="l" t="t" r="r" b="b"/>
            <a:pathLst>
              <a:path h="269240">
                <a:moveTo>
                  <a:pt x="0" y="0"/>
                </a:moveTo>
                <a:lnTo>
                  <a:pt x="0" y="269179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752024" y="10150545"/>
            <a:ext cx="0" cy="269240"/>
          </a:xfrm>
          <a:custGeom>
            <a:avLst/>
            <a:gdLst/>
            <a:ahLst/>
            <a:cxnLst/>
            <a:rect l="l" t="t" r="r" b="b"/>
            <a:pathLst>
              <a:path h="269240">
                <a:moveTo>
                  <a:pt x="0" y="0"/>
                </a:moveTo>
                <a:lnTo>
                  <a:pt x="0" y="269179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752024" y="10592768"/>
            <a:ext cx="0" cy="960755"/>
          </a:xfrm>
          <a:custGeom>
            <a:avLst/>
            <a:gdLst/>
            <a:ahLst/>
            <a:cxnLst/>
            <a:rect l="l" t="t" r="r" b="b"/>
            <a:pathLst>
              <a:path h="960754">
                <a:moveTo>
                  <a:pt x="0" y="0"/>
                </a:moveTo>
                <a:lnTo>
                  <a:pt x="0" y="96034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752024" y="12476009"/>
            <a:ext cx="1268095" cy="960755"/>
          </a:xfrm>
          <a:custGeom>
            <a:avLst/>
            <a:gdLst/>
            <a:ahLst/>
            <a:cxnLst/>
            <a:rect l="l" t="t" r="r" b="b"/>
            <a:pathLst>
              <a:path w="1268095" h="960755">
                <a:moveTo>
                  <a:pt x="0" y="0"/>
                </a:moveTo>
                <a:lnTo>
                  <a:pt x="0" y="960341"/>
                </a:lnTo>
                <a:lnTo>
                  <a:pt x="1267975" y="96034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942898" y="13436351"/>
            <a:ext cx="1268095" cy="0"/>
          </a:xfrm>
          <a:custGeom>
            <a:avLst/>
            <a:gdLst/>
            <a:ahLst/>
            <a:cxnLst/>
            <a:rect l="l" t="t" r="r" b="b"/>
            <a:pathLst>
              <a:path w="1268095">
                <a:moveTo>
                  <a:pt x="0" y="0"/>
                </a:moveTo>
                <a:lnTo>
                  <a:pt x="1267975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287782" y="13436351"/>
            <a:ext cx="1787525" cy="0"/>
          </a:xfrm>
          <a:custGeom>
            <a:avLst/>
            <a:gdLst/>
            <a:ahLst/>
            <a:cxnLst/>
            <a:rect l="l" t="t" r="r" b="b"/>
            <a:pathLst>
              <a:path w="1787525">
                <a:moveTo>
                  <a:pt x="0" y="0"/>
                </a:moveTo>
                <a:lnTo>
                  <a:pt x="1787106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997788" y="13436351"/>
            <a:ext cx="1787525" cy="0"/>
          </a:xfrm>
          <a:custGeom>
            <a:avLst/>
            <a:gdLst/>
            <a:ahLst/>
            <a:cxnLst/>
            <a:rect l="l" t="t" r="r" b="b"/>
            <a:pathLst>
              <a:path w="1787525">
                <a:moveTo>
                  <a:pt x="0" y="0"/>
                </a:moveTo>
                <a:lnTo>
                  <a:pt x="1787106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423959" y="8958467"/>
            <a:ext cx="19685" cy="1461770"/>
          </a:xfrm>
          <a:custGeom>
            <a:avLst/>
            <a:gdLst/>
            <a:ahLst/>
            <a:cxnLst/>
            <a:rect l="l" t="t" r="r" b="b"/>
            <a:pathLst>
              <a:path w="19685" h="1461770">
                <a:moveTo>
                  <a:pt x="19227" y="0"/>
                </a:moveTo>
                <a:lnTo>
                  <a:pt x="19227" y="692174"/>
                </a:lnTo>
              </a:path>
              <a:path w="19685" h="1461770">
                <a:moveTo>
                  <a:pt x="19227" y="711401"/>
                </a:moveTo>
                <a:lnTo>
                  <a:pt x="19227" y="749855"/>
                </a:lnTo>
              </a:path>
              <a:path w="19685" h="1461770">
                <a:moveTo>
                  <a:pt x="19227" y="769083"/>
                </a:moveTo>
                <a:lnTo>
                  <a:pt x="19227" y="1461257"/>
                </a:lnTo>
              </a:path>
              <a:path w="19685" h="1461770">
                <a:moveTo>
                  <a:pt x="0" y="692174"/>
                </a:moveTo>
                <a:lnTo>
                  <a:pt x="0" y="769083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635457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2635457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827728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827728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3019999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019999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3212270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3212270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3404541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3404541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3596811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3596811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3789082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3789082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3981353" y="895846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3981353" y="9727550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4">
                <a:moveTo>
                  <a:pt x="0" y="0"/>
                </a:moveTo>
                <a:lnTo>
                  <a:pt x="0" y="6921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4173623" y="8958467"/>
            <a:ext cx="0" cy="1461770"/>
          </a:xfrm>
          <a:custGeom>
            <a:avLst/>
            <a:gdLst/>
            <a:ahLst/>
            <a:cxnLst/>
            <a:rect l="l" t="t" r="r" b="b"/>
            <a:pathLst>
              <a:path h="1461770">
                <a:moveTo>
                  <a:pt x="0" y="0"/>
                </a:moveTo>
                <a:lnTo>
                  <a:pt x="0" y="1461257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1841179" y="13436351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1133385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9784894" y="13436351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1133385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9784894" y="11014752"/>
            <a:ext cx="77470" cy="1615440"/>
          </a:xfrm>
          <a:custGeom>
            <a:avLst/>
            <a:gdLst/>
            <a:ahLst/>
            <a:cxnLst/>
            <a:rect l="l" t="t" r="r" b="b"/>
            <a:pathLst>
              <a:path w="77470" h="1615440">
                <a:moveTo>
                  <a:pt x="76908" y="0"/>
                </a:moveTo>
                <a:lnTo>
                  <a:pt x="76908" y="1615074"/>
                </a:lnTo>
                <a:lnTo>
                  <a:pt x="0" y="1615074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0668327" y="11014752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76908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9784894" y="11091660"/>
            <a:ext cx="0" cy="1538605"/>
          </a:xfrm>
          <a:custGeom>
            <a:avLst/>
            <a:gdLst/>
            <a:ahLst/>
            <a:cxnLst/>
            <a:rect l="l" t="t" r="r" b="b"/>
            <a:pathLst>
              <a:path h="1538604">
                <a:moveTo>
                  <a:pt x="0" y="1538166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287782" y="11091660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02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7564673" y="11091660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02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9611850" y="11091660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>
                <a:moveTo>
                  <a:pt x="0" y="0"/>
                </a:moveTo>
                <a:lnTo>
                  <a:pt x="173043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0668327" y="11091660"/>
            <a:ext cx="2306320" cy="0"/>
          </a:xfrm>
          <a:custGeom>
            <a:avLst/>
            <a:gdLst/>
            <a:ahLst/>
            <a:cxnLst/>
            <a:rect l="l" t="t" r="r" b="b"/>
            <a:pathLst>
              <a:path w="2306320">
                <a:moveTo>
                  <a:pt x="0" y="0"/>
                </a:moveTo>
                <a:lnTo>
                  <a:pt x="2306237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287782" y="11014752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02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7564673" y="11014752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90">
                <a:moveTo>
                  <a:pt x="0" y="0"/>
                </a:moveTo>
                <a:lnTo>
                  <a:pt x="1355002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9611850" y="1101475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51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0668327" y="11014752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>
                <a:moveTo>
                  <a:pt x="0" y="0"/>
                </a:moveTo>
                <a:lnTo>
                  <a:pt x="605146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1360502" y="9996729"/>
            <a:ext cx="1614170" cy="1018540"/>
          </a:xfrm>
          <a:custGeom>
            <a:avLst/>
            <a:gdLst/>
            <a:ahLst/>
            <a:cxnLst/>
            <a:rect l="l" t="t" r="r" b="b"/>
            <a:pathLst>
              <a:path w="1614170" h="1018540">
                <a:moveTo>
                  <a:pt x="0" y="970461"/>
                </a:moveTo>
                <a:lnTo>
                  <a:pt x="0" y="1018023"/>
                </a:lnTo>
                <a:lnTo>
                  <a:pt x="1614062" y="1018023"/>
                </a:lnTo>
                <a:lnTo>
                  <a:pt x="1614062" y="0"/>
                </a:lnTo>
              </a:path>
              <a:path w="1614170" h="1018540">
                <a:moveTo>
                  <a:pt x="0" y="624373"/>
                </a:moveTo>
                <a:lnTo>
                  <a:pt x="0" y="57681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1273474" y="1096719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56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1273474" y="10573541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56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1273474" y="9919820"/>
            <a:ext cx="1701164" cy="77470"/>
          </a:xfrm>
          <a:custGeom>
            <a:avLst/>
            <a:gdLst/>
            <a:ahLst/>
            <a:cxnLst/>
            <a:rect l="l" t="t" r="r" b="b"/>
            <a:pathLst>
              <a:path w="1701165" h="77470">
                <a:moveTo>
                  <a:pt x="1701090" y="76908"/>
                </a:moveTo>
                <a:lnTo>
                  <a:pt x="0" y="76908"/>
                </a:ln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1273474" y="10573541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87027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1273474" y="9919820"/>
            <a:ext cx="1701164" cy="0"/>
          </a:xfrm>
          <a:custGeom>
            <a:avLst/>
            <a:gdLst/>
            <a:ahLst/>
            <a:cxnLst/>
            <a:rect l="l" t="t" r="r" b="b"/>
            <a:pathLst>
              <a:path w="1701165">
                <a:moveTo>
                  <a:pt x="1701090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1273474" y="9343008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>
                <a:moveTo>
                  <a:pt x="87027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974565" y="8900786"/>
            <a:ext cx="0" cy="1019175"/>
          </a:xfrm>
          <a:custGeom>
            <a:avLst/>
            <a:gdLst/>
            <a:ahLst/>
            <a:cxnLst/>
            <a:rect l="l" t="t" r="r" b="b"/>
            <a:pathLst>
              <a:path h="1019175">
                <a:moveTo>
                  <a:pt x="0" y="1019035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1360502" y="9295446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56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1360502" y="8900786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573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1273474" y="9295446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56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1273474" y="8900786"/>
            <a:ext cx="0" cy="48895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573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1360502" y="8900786"/>
            <a:ext cx="1614170" cy="0"/>
          </a:xfrm>
          <a:custGeom>
            <a:avLst/>
            <a:gdLst/>
            <a:ahLst/>
            <a:cxnLst/>
            <a:rect l="l" t="t" r="r" b="b"/>
            <a:pathLst>
              <a:path w="1614170">
                <a:moveTo>
                  <a:pt x="1614062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372838" y="8900786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5">
                <a:moveTo>
                  <a:pt x="900636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0372838" y="8823877"/>
            <a:ext cx="2602230" cy="0"/>
          </a:xfrm>
          <a:custGeom>
            <a:avLst/>
            <a:gdLst/>
            <a:ahLst/>
            <a:cxnLst/>
            <a:rect l="l" t="t" r="r" b="b"/>
            <a:pathLst>
              <a:path w="2602229">
                <a:moveTo>
                  <a:pt x="2601726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9784894" y="8823877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76908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9784894" y="7795735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617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9784894" y="6652229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617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9861802" y="7795735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617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9861802" y="6652229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617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9784894" y="8900786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587943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9784894" y="8823877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>
                <a:moveTo>
                  <a:pt x="587943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9784894" y="8017352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76908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2974565" y="5653433"/>
            <a:ext cx="0" cy="3170555"/>
          </a:xfrm>
          <a:custGeom>
            <a:avLst/>
            <a:gdLst/>
            <a:ahLst/>
            <a:cxnLst/>
            <a:rect l="l" t="t" r="r" b="b"/>
            <a:pathLst>
              <a:path h="3170554">
                <a:moveTo>
                  <a:pt x="0" y="3170443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10206877" y="3808646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1191066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0129970" y="3808646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66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9692806" y="5576525"/>
            <a:ext cx="437515" cy="998855"/>
          </a:xfrm>
          <a:custGeom>
            <a:avLst/>
            <a:gdLst/>
            <a:ahLst/>
            <a:cxnLst/>
            <a:rect l="l" t="t" r="r" b="b"/>
            <a:pathLst>
              <a:path w="437515" h="998854">
                <a:moveTo>
                  <a:pt x="437162" y="0"/>
                </a:moveTo>
                <a:lnTo>
                  <a:pt x="437162" y="998796"/>
                </a:lnTo>
                <a:lnTo>
                  <a:pt x="0" y="998796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910568" y="657532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075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7685095" y="6575321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302573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6767255" y="3808646"/>
            <a:ext cx="226060" cy="2766695"/>
          </a:xfrm>
          <a:custGeom>
            <a:avLst/>
            <a:gdLst/>
            <a:ahLst/>
            <a:cxnLst/>
            <a:rect l="l" t="t" r="r" b="b"/>
            <a:pathLst>
              <a:path w="226059" h="2766695">
                <a:moveTo>
                  <a:pt x="225665" y="2766675"/>
                </a:moveTo>
                <a:lnTo>
                  <a:pt x="0" y="2766675"/>
                </a:ln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6690346" y="3808646"/>
            <a:ext cx="0" cy="2844165"/>
          </a:xfrm>
          <a:custGeom>
            <a:avLst/>
            <a:gdLst/>
            <a:ahLst/>
            <a:cxnLst/>
            <a:rect l="l" t="t" r="r" b="b"/>
            <a:pathLst>
              <a:path h="2844165">
                <a:moveTo>
                  <a:pt x="0" y="2843583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883821" y="6575321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76908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0206877" y="5653433"/>
            <a:ext cx="0" cy="998855"/>
          </a:xfrm>
          <a:custGeom>
            <a:avLst/>
            <a:gdLst/>
            <a:ahLst/>
            <a:cxnLst/>
            <a:rect l="l" t="t" r="r" b="b"/>
            <a:pathLst>
              <a:path h="998854">
                <a:moveTo>
                  <a:pt x="0" y="0"/>
                </a:moveTo>
                <a:lnTo>
                  <a:pt x="0" y="998796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6690346" y="6652229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76908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9784894" y="6652229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1983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3462222" y="6575321"/>
            <a:ext cx="2421890" cy="0"/>
          </a:xfrm>
          <a:custGeom>
            <a:avLst/>
            <a:gdLst/>
            <a:ahLst/>
            <a:cxnLst/>
            <a:rect l="l" t="t" r="r" b="b"/>
            <a:pathLst>
              <a:path w="2421890">
                <a:moveTo>
                  <a:pt x="2421599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287782" y="6652229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>
                <a:moveTo>
                  <a:pt x="596039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3462222" y="6652229"/>
            <a:ext cx="1748789" cy="0"/>
          </a:xfrm>
          <a:custGeom>
            <a:avLst/>
            <a:gdLst/>
            <a:ahLst/>
            <a:cxnLst/>
            <a:rect l="l" t="t" r="r" b="b"/>
            <a:pathLst>
              <a:path w="1748789">
                <a:moveTo>
                  <a:pt x="1748651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3462222" y="3808646"/>
            <a:ext cx="0" cy="2766695"/>
          </a:xfrm>
          <a:custGeom>
            <a:avLst/>
            <a:gdLst/>
            <a:ahLst/>
            <a:cxnLst/>
            <a:rect l="l" t="t" r="r" b="b"/>
            <a:pathLst>
              <a:path h="2766695">
                <a:moveTo>
                  <a:pt x="0" y="2766675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3385313" y="5653433"/>
            <a:ext cx="0" cy="922019"/>
          </a:xfrm>
          <a:custGeom>
            <a:avLst/>
            <a:gdLst/>
            <a:ahLst/>
            <a:cxnLst/>
            <a:rect l="l" t="t" r="r" b="b"/>
            <a:pathLst>
              <a:path h="922020">
                <a:moveTo>
                  <a:pt x="0" y="921887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3385313" y="3808646"/>
            <a:ext cx="0" cy="1768475"/>
          </a:xfrm>
          <a:custGeom>
            <a:avLst/>
            <a:gdLst/>
            <a:ahLst/>
            <a:cxnLst/>
            <a:rect l="l" t="t" r="r" b="b"/>
            <a:pathLst>
              <a:path h="1768475">
                <a:moveTo>
                  <a:pt x="0" y="1767879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3385313" y="657532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0" y="0"/>
                </a:moveTo>
                <a:lnTo>
                  <a:pt x="0" y="76908"/>
                </a:lnTo>
                <a:lnTo>
                  <a:pt x="76908" y="76908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12974565" y="3808646"/>
            <a:ext cx="0" cy="1691005"/>
          </a:xfrm>
          <a:custGeom>
            <a:avLst/>
            <a:gdLst/>
            <a:ahLst/>
            <a:cxnLst/>
            <a:rect l="l" t="t" r="r" b="b"/>
            <a:pathLst>
              <a:path h="1691004">
                <a:moveTo>
                  <a:pt x="0" y="0"/>
                </a:moveTo>
                <a:lnTo>
                  <a:pt x="0" y="169097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1752024" y="3808646"/>
            <a:ext cx="471170" cy="1768475"/>
          </a:xfrm>
          <a:custGeom>
            <a:avLst/>
            <a:gdLst/>
            <a:ahLst/>
            <a:cxnLst/>
            <a:rect l="l" t="t" r="r" b="b"/>
            <a:pathLst>
              <a:path w="471169" h="1768475">
                <a:moveTo>
                  <a:pt x="0" y="0"/>
                </a:moveTo>
                <a:lnTo>
                  <a:pt x="0" y="1767879"/>
                </a:lnTo>
                <a:lnTo>
                  <a:pt x="470557" y="1767879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914756" y="5576525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57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1752024" y="565343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69">
                <a:moveTo>
                  <a:pt x="0" y="0"/>
                </a:moveTo>
                <a:lnTo>
                  <a:pt x="470557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914756" y="5653433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557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5210874" y="10419724"/>
            <a:ext cx="0" cy="3016885"/>
          </a:xfrm>
          <a:custGeom>
            <a:avLst/>
            <a:gdLst/>
            <a:ahLst/>
            <a:cxnLst/>
            <a:rect l="l" t="t" r="r" b="b"/>
            <a:pathLst>
              <a:path h="3016884">
                <a:moveTo>
                  <a:pt x="0" y="0"/>
                </a:moveTo>
                <a:lnTo>
                  <a:pt x="0" y="3016627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4518699" y="10419724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043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5287782" y="8881558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08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5287782" y="10419724"/>
            <a:ext cx="0" cy="595630"/>
          </a:xfrm>
          <a:custGeom>
            <a:avLst/>
            <a:gdLst/>
            <a:ahLst/>
            <a:cxnLst/>
            <a:rect l="l" t="t" r="r" b="b"/>
            <a:pathLst>
              <a:path h="595629">
                <a:moveTo>
                  <a:pt x="0" y="0"/>
                </a:moveTo>
                <a:lnTo>
                  <a:pt x="0" y="595027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5287782" y="11091660"/>
            <a:ext cx="0" cy="2345055"/>
          </a:xfrm>
          <a:custGeom>
            <a:avLst/>
            <a:gdLst/>
            <a:ahLst/>
            <a:cxnLst/>
            <a:rect l="l" t="t" r="r" b="b"/>
            <a:pathLst>
              <a:path h="2345055">
                <a:moveTo>
                  <a:pt x="0" y="0"/>
                </a:moveTo>
                <a:lnTo>
                  <a:pt x="0" y="234469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440394" y="7921216"/>
            <a:ext cx="0" cy="1941195"/>
          </a:xfrm>
          <a:custGeom>
            <a:avLst/>
            <a:gdLst/>
            <a:ahLst/>
            <a:cxnLst/>
            <a:rect l="l" t="t" r="r" b="b"/>
            <a:pathLst>
              <a:path h="1941195">
                <a:moveTo>
                  <a:pt x="0" y="0"/>
                </a:moveTo>
                <a:lnTo>
                  <a:pt x="0" y="194092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5210874" y="6652229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1326668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287782" y="6652229"/>
            <a:ext cx="0" cy="1327150"/>
          </a:xfrm>
          <a:custGeom>
            <a:avLst/>
            <a:gdLst/>
            <a:ahLst/>
            <a:cxnLst/>
            <a:rect l="l" t="t" r="r" b="b"/>
            <a:pathLst>
              <a:path h="1327150">
                <a:moveTo>
                  <a:pt x="0" y="1326668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1752024" y="5653433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1752024" y="7094452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131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1752024" y="8536483"/>
            <a:ext cx="3536315" cy="345440"/>
          </a:xfrm>
          <a:custGeom>
            <a:avLst/>
            <a:gdLst/>
            <a:ahLst/>
            <a:cxnLst/>
            <a:rect l="l" t="t" r="r" b="b"/>
            <a:pathLst>
              <a:path w="3536315" h="345440">
                <a:moveTo>
                  <a:pt x="0" y="0"/>
                </a:moveTo>
                <a:lnTo>
                  <a:pt x="0" y="345075"/>
                </a:lnTo>
                <a:lnTo>
                  <a:pt x="3535758" y="345075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5210874" y="7978898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6908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752024" y="8958467"/>
            <a:ext cx="3536315" cy="0"/>
          </a:xfrm>
          <a:custGeom>
            <a:avLst/>
            <a:gdLst/>
            <a:ahLst/>
            <a:cxnLst/>
            <a:rect l="l" t="t" r="r" b="b"/>
            <a:pathLst>
              <a:path w="3536315">
                <a:moveTo>
                  <a:pt x="0" y="0"/>
                </a:moveTo>
                <a:lnTo>
                  <a:pt x="3535758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2423959" y="9650641"/>
            <a:ext cx="1750060" cy="19685"/>
          </a:xfrm>
          <a:custGeom>
            <a:avLst/>
            <a:gdLst/>
            <a:ahLst/>
            <a:cxnLst/>
            <a:rect l="l" t="t" r="r" b="b"/>
            <a:pathLst>
              <a:path w="1750060" h="19684">
                <a:moveTo>
                  <a:pt x="0" y="0"/>
                </a:moveTo>
                <a:lnTo>
                  <a:pt x="1749663" y="0"/>
                </a:lnTo>
              </a:path>
              <a:path w="1750060" h="19684">
                <a:moveTo>
                  <a:pt x="19227" y="19227"/>
                </a:moveTo>
                <a:lnTo>
                  <a:pt x="1749663" y="19227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2423959" y="9708322"/>
            <a:ext cx="1750060" cy="19685"/>
          </a:xfrm>
          <a:custGeom>
            <a:avLst/>
            <a:gdLst/>
            <a:ahLst/>
            <a:cxnLst/>
            <a:rect l="l" t="t" r="r" b="b"/>
            <a:pathLst>
              <a:path w="1750060" h="19684">
                <a:moveTo>
                  <a:pt x="0" y="19227"/>
                </a:moveTo>
                <a:lnTo>
                  <a:pt x="1749663" y="19227"/>
                </a:lnTo>
              </a:path>
              <a:path w="1750060" h="19684">
                <a:moveTo>
                  <a:pt x="19227" y="0"/>
                </a:moveTo>
                <a:lnTo>
                  <a:pt x="1749663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752024" y="10419724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75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210874" y="10419724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6908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752024" y="10592768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75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1752024" y="12476009"/>
            <a:ext cx="0" cy="960755"/>
          </a:xfrm>
          <a:custGeom>
            <a:avLst/>
            <a:gdLst/>
            <a:ahLst/>
            <a:cxnLst/>
            <a:rect l="l" t="t" r="r" b="b"/>
            <a:pathLst>
              <a:path h="960755">
                <a:moveTo>
                  <a:pt x="0" y="96034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1752024" y="10592768"/>
            <a:ext cx="0" cy="960755"/>
          </a:xfrm>
          <a:custGeom>
            <a:avLst/>
            <a:gdLst/>
            <a:ahLst/>
            <a:cxnLst/>
            <a:rect l="l" t="t" r="r" b="b"/>
            <a:pathLst>
              <a:path h="960754">
                <a:moveTo>
                  <a:pt x="0" y="96034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6440394" y="9862139"/>
            <a:ext cx="2191385" cy="0"/>
          </a:xfrm>
          <a:custGeom>
            <a:avLst/>
            <a:gdLst/>
            <a:ahLst/>
            <a:cxnLst/>
            <a:rect l="l" t="t" r="r" b="b"/>
            <a:pathLst>
              <a:path w="2191384">
                <a:moveTo>
                  <a:pt x="2190874" y="0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287782" y="6652229"/>
            <a:ext cx="596265" cy="0"/>
          </a:xfrm>
          <a:custGeom>
            <a:avLst/>
            <a:gdLst/>
            <a:ahLst/>
            <a:cxnLst/>
            <a:rect l="l" t="t" r="r" b="b"/>
            <a:pathLst>
              <a:path w="596264">
                <a:moveTo>
                  <a:pt x="0" y="0"/>
                </a:moveTo>
                <a:lnTo>
                  <a:pt x="596039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6690346" y="6652229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573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7685095" y="6652229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5">
                <a:moveTo>
                  <a:pt x="0" y="0"/>
                </a:moveTo>
                <a:lnTo>
                  <a:pt x="302573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8910568" y="665222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0" y="0"/>
                </a:moveTo>
                <a:lnTo>
                  <a:pt x="91075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9692806" y="6652229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087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6440394" y="7921216"/>
            <a:ext cx="2191385" cy="0"/>
          </a:xfrm>
          <a:custGeom>
            <a:avLst/>
            <a:gdLst/>
            <a:ahLst/>
            <a:cxnLst/>
            <a:rect l="l" t="t" r="r" b="b"/>
            <a:pathLst>
              <a:path w="2191384">
                <a:moveTo>
                  <a:pt x="0" y="0"/>
                </a:moveTo>
                <a:lnTo>
                  <a:pt x="2190874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9784894" y="6652229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0"/>
                </a:moveTo>
                <a:lnTo>
                  <a:pt x="0" y="221617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9784894" y="7795735"/>
            <a:ext cx="0" cy="221615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0"/>
                </a:moveTo>
                <a:lnTo>
                  <a:pt x="0" y="221617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9784894" y="8823877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08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9611850" y="11014752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08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8919675" y="11014752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6908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8631270" y="7921216"/>
            <a:ext cx="0" cy="1941195"/>
          </a:xfrm>
          <a:custGeom>
            <a:avLst/>
            <a:gdLst/>
            <a:ahLst/>
            <a:cxnLst/>
            <a:rect l="l" t="t" r="r" b="b"/>
            <a:pathLst>
              <a:path h="1941195">
                <a:moveTo>
                  <a:pt x="0" y="0"/>
                </a:moveTo>
                <a:lnTo>
                  <a:pt x="0" y="1940922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247" y="804164"/>
            <a:ext cx="1278445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247" y="4623943"/>
            <a:ext cx="1278445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29683" y="18696814"/>
            <a:ext cx="454558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247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27564" y="18696814"/>
            <a:ext cx="326713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037" y="3310451"/>
            <a:ext cx="1466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v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33590" y="11088485"/>
            <a:ext cx="768350" cy="2351405"/>
            <a:chOff x="11633590" y="11088485"/>
            <a:chExt cx="768350" cy="2351405"/>
          </a:xfrm>
        </p:grpSpPr>
        <p:sp>
          <p:nvSpPr>
            <p:cNvPr id="4" name="object 4"/>
            <p:cNvSpPr/>
            <p:nvPr/>
          </p:nvSpPr>
          <p:spPr>
            <a:xfrm>
              <a:off x="11636765" y="11091660"/>
              <a:ext cx="762000" cy="2191385"/>
            </a:xfrm>
            <a:custGeom>
              <a:avLst/>
              <a:gdLst/>
              <a:ahLst/>
              <a:cxnLst/>
              <a:rect l="l" t="t" r="r" b="b"/>
              <a:pathLst>
                <a:path w="762000" h="2191384">
                  <a:moveTo>
                    <a:pt x="0" y="0"/>
                  </a:moveTo>
                  <a:lnTo>
                    <a:pt x="761999" y="0"/>
                  </a:lnTo>
                </a:path>
                <a:path w="762000" h="2191384">
                  <a:moveTo>
                    <a:pt x="738724" y="153816"/>
                  </a:moveTo>
                  <a:lnTo>
                    <a:pt x="738724" y="2190874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49179" y="11091660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49179" y="11091660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52311" y="13436351"/>
              <a:ext cx="546735" cy="0"/>
            </a:xfrm>
            <a:custGeom>
              <a:avLst/>
              <a:gdLst/>
              <a:ahLst/>
              <a:cxnLst/>
              <a:rect l="l" t="t" r="r" b="b"/>
              <a:pathLst>
                <a:path w="546734">
                  <a:moveTo>
                    <a:pt x="0" y="0"/>
                  </a:moveTo>
                  <a:lnTo>
                    <a:pt x="546453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49179" y="13282534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5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9179" y="13282534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5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04579" y="11918326"/>
            <a:ext cx="325755" cy="70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10'-2"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855452" y="12888607"/>
            <a:ext cx="3122295" cy="56515"/>
            <a:chOff x="9855452" y="12888607"/>
            <a:chExt cx="3122295" cy="56515"/>
          </a:xfrm>
        </p:grpSpPr>
        <p:sp>
          <p:nvSpPr>
            <p:cNvPr id="12" name="object 12"/>
            <p:cNvSpPr/>
            <p:nvPr/>
          </p:nvSpPr>
          <p:spPr>
            <a:xfrm>
              <a:off x="10014607" y="12919244"/>
              <a:ext cx="2806700" cy="0"/>
            </a:xfrm>
            <a:custGeom>
              <a:avLst/>
              <a:gdLst/>
              <a:ahLst/>
              <a:cxnLst/>
              <a:rect l="l" t="t" r="r" b="b"/>
              <a:pathLst>
                <a:path w="2806700">
                  <a:moveTo>
                    <a:pt x="0" y="0"/>
                  </a:moveTo>
                  <a:lnTo>
                    <a:pt x="2806141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61802" y="128949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1802" y="12892933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4" h="52070">
                  <a:moveTo>
                    <a:pt x="0" y="26310"/>
                  </a:moveTo>
                  <a:lnTo>
                    <a:pt x="152804" y="51609"/>
                  </a:lnTo>
                  <a:lnTo>
                    <a:pt x="152804" y="0"/>
                  </a:lnTo>
                  <a:lnTo>
                    <a:pt x="0" y="2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1802" y="12892933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4" h="52070">
                  <a:moveTo>
                    <a:pt x="152804" y="0"/>
                  </a:moveTo>
                  <a:lnTo>
                    <a:pt x="152804" y="51609"/>
                  </a:lnTo>
                  <a:lnTo>
                    <a:pt x="0" y="26310"/>
                  </a:lnTo>
                  <a:lnTo>
                    <a:pt x="15280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74565" y="12894957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28334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20748" y="1289293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20748" y="1289293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055348" y="12621893"/>
            <a:ext cx="709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13'-6"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846100" y="8897611"/>
            <a:ext cx="150495" cy="1025525"/>
            <a:chOff x="11846100" y="8897611"/>
            <a:chExt cx="150495" cy="1025525"/>
          </a:xfrm>
        </p:grpSpPr>
        <p:sp>
          <p:nvSpPr>
            <p:cNvPr id="21" name="object 21"/>
            <p:cNvSpPr/>
            <p:nvPr/>
          </p:nvSpPr>
          <p:spPr>
            <a:xfrm>
              <a:off x="11849275" y="9054602"/>
              <a:ext cx="144145" cy="865505"/>
            </a:xfrm>
            <a:custGeom>
              <a:avLst/>
              <a:gdLst/>
              <a:ahLst/>
              <a:cxnLst/>
              <a:rect l="l" t="t" r="r" b="b"/>
              <a:pathLst>
                <a:path w="144145" h="865504">
                  <a:moveTo>
                    <a:pt x="0" y="865218"/>
                  </a:moveTo>
                  <a:lnTo>
                    <a:pt x="143697" y="865218"/>
                  </a:lnTo>
                </a:path>
                <a:path w="144145" h="865504">
                  <a:moveTo>
                    <a:pt x="119410" y="711401"/>
                  </a:moveTo>
                  <a:lnTo>
                    <a:pt x="11941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42374" y="9766004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42374" y="9766004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49275" y="890078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5">
                  <a:moveTo>
                    <a:pt x="0" y="0"/>
                  </a:moveTo>
                  <a:lnTo>
                    <a:pt x="143697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942374" y="890078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42374" y="890078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697775" y="9125847"/>
            <a:ext cx="325755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4'-5"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126795" y="4996538"/>
            <a:ext cx="2851150" cy="3830954"/>
            <a:chOff x="10126795" y="4996538"/>
            <a:chExt cx="2851150" cy="3830954"/>
          </a:xfrm>
        </p:grpSpPr>
        <p:sp>
          <p:nvSpPr>
            <p:cNvPr id="29" name="object 29"/>
            <p:cNvSpPr/>
            <p:nvPr/>
          </p:nvSpPr>
          <p:spPr>
            <a:xfrm>
              <a:off x="10206878" y="5653433"/>
              <a:ext cx="2767965" cy="3170555"/>
            </a:xfrm>
            <a:custGeom>
              <a:avLst/>
              <a:gdLst/>
              <a:ahLst/>
              <a:cxnLst/>
              <a:rect l="l" t="t" r="r" b="b"/>
              <a:pathLst>
                <a:path w="2767965" h="3170554">
                  <a:moveTo>
                    <a:pt x="2767686" y="3170443"/>
                  </a:moveTo>
                  <a:lnTo>
                    <a:pt x="2767686" y="0"/>
                  </a:lnTo>
                  <a:lnTo>
                    <a:pt x="0" y="0"/>
                  </a:lnTo>
                </a:path>
                <a:path w="2767965" h="3170554">
                  <a:moveTo>
                    <a:pt x="2755543" y="0"/>
                  </a:moveTo>
                  <a:lnTo>
                    <a:pt x="2260699" y="0"/>
                  </a:lnTo>
                </a:path>
                <a:path w="2767965" h="3170554">
                  <a:moveTo>
                    <a:pt x="2755543" y="3170443"/>
                  </a:moveTo>
                  <a:lnTo>
                    <a:pt x="2260699" y="3170443"/>
                  </a:lnTo>
                </a:path>
                <a:path w="2767965" h="3170554">
                  <a:moveTo>
                    <a:pt x="2284986" y="153816"/>
                  </a:moveTo>
                  <a:lnTo>
                    <a:pt x="2284986" y="3016627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466565" y="5653433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466565" y="5653433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66565" y="8670061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0"/>
                  </a:moveTo>
                  <a:lnTo>
                    <a:pt x="25298" y="153816"/>
                  </a:lnTo>
                  <a:lnTo>
                    <a:pt x="50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66565" y="8670061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0"/>
                  </a:moveTo>
                  <a:lnTo>
                    <a:pt x="50597" y="0"/>
                  </a:lnTo>
                  <a:lnTo>
                    <a:pt x="25298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29970" y="4999713"/>
              <a:ext cx="2844800" cy="577215"/>
            </a:xfrm>
            <a:custGeom>
              <a:avLst/>
              <a:gdLst/>
              <a:ahLst/>
              <a:cxnLst/>
              <a:rect l="l" t="t" r="r" b="b"/>
              <a:pathLst>
                <a:path w="2844800" h="577214">
                  <a:moveTo>
                    <a:pt x="2844595" y="576812"/>
                  </a:moveTo>
                  <a:lnTo>
                    <a:pt x="0" y="576812"/>
                  </a:lnTo>
                </a:path>
                <a:path w="2844800" h="577214">
                  <a:moveTo>
                    <a:pt x="76908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220954" y="6892976"/>
            <a:ext cx="325755" cy="70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13'-9"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688043" y="3805471"/>
            <a:ext cx="278130" cy="1774825"/>
            <a:chOff x="12688043" y="3805471"/>
            <a:chExt cx="278130" cy="1774825"/>
          </a:xfrm>
        </p:grpSpPr>
        <p:sp>
          <p:nvSpPr>
            <p:cNvPr id="37" name="object 37"/>
            <p:cNvSpPr/>
            <p:nvPr/>
          </p:nvSpPr>
          <p:spPr>
            <a:xfrm>
              <a:off x="12691218" y="3808646"/>
              <a:ext cx="271780" cy="1768475"/>
            </a:xfrm>
            <a:custGeom>
              <a:avLst/>
              <a:gdLst/>
              <a:ahLst/>
              <a:cxnLst/>
              <a:rect l="l" t="t" r="r" b="b"/>
              <a:pathLst>
                <a:path w="271779" h="1768475">
                  <a:moveTo>
                    <a:pt x="271202" y="1767879"/>
                  </a:moveTo>
                  <a:lnTo>
                    <a:pt x="0" y="1767879"/>
                  </a:lnTo>
                </a:path>
                <a:path w="271779" h="1768475">
                  <a:moveTo>
                    <a:pt x="271202" y="0"/>
                  </a:moveTo>
                  <a:lnTo>
                    <a:pt x="0" y="0"/>
                  </a:lnTo>
                </a:path>
                <a:path w="271779" h="1768475">
                  <a:moveTo>
                    <a:pt x="24286" y="153816"/>
                  </a:moveTo>
                  <a:lnTo>
                    <a:pt x="24286" y="1614062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689194" y="380864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689194" y="380864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689194" y="542270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689194" y="542270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443583" y="4413190"/>
            <a:ext cx="325755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7'-8"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206877" y="5071561"/>
            <a:ext cx="0" cy="113664"/>
          </a:xfrm>
          <a:custGeom>
            <a:avLst/>
            <a:gdLst/>
            <a:ahLst/>
            <a:cxnLst/>
            <a:rect l="l" t="t" r="r" b="b"/>
            <a:pathLst>
              <a:path h="113664">
                <a:moveTo>
                  <a:pt x="0" y="113338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0206877" y="5068386"/>
            <a:ext cx="2771140" cy="120014"/>
            <a:chOff x="10206877" y="5068386"/>
            <a:chExt cx="2771140" cy="120014"/>
          </a:xfrm>
        </p:grpSpPr>
        <p:sp>
          <p:nvSpPr>
            <p:cNvPr id="45" name="object 45"/>
            <p:cNvSpPr/>
            <p:nvPr/>
          </p:nvSpPr>
          <p:spPr>
            <a:xfrm>
              <a:off x="10360694" y="5071561"/>
              <a:ext cx="2614295" cy="113664"/>
            </a:xfrm>
            <a:custGeom>
              <a:avLst/>
              <a:gdLst/>
              <a:ahLst/>
              <a:cxnLst/>
              <a:rect l="l" t="t" r="r" b="b"/>
              <a:pathLst>
                <a:path w="2614295" h="113664">
                  <a:moveTo>
                    <a:pt x="2613870" y="113338"/>
                  </a:moveTo>
                  <a:lnTo>
                    <a:pt x="2613870" y="0"/>
                  </a:lnTo>
                </a:path>
                <a:path w="2614295" h="113664">
                  <a:moveTo>
                    <a:pt x="0" y="23274"/>
                  </a:moveTo>
                  <a:lnTo>
                    <a:pt x="2460053" y="23274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06877" y="506953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5298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06877" y="506953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820748" y="506953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820748" y="506953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395364" y="4801533"/>
            <a:ext cx="3752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12'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60905" y="6120677"/>
            <a:ext cx="3375660" cy="56515"/>
            <a:chOff x="6760905" y="6120677"/>
            <a:chExt cx="3375660" cy="56515"/>
          </a:xfrm>
        </p:grpSpPr>
        <p:sp>
          <p:nvSpPr>
            <p:cNvPr id="52" name="object 52"/>
            <p:cNvSpPr/>
            <p:nvPr/>
          </p:nvSpPr>
          <p:spPr>
            <a:xfrm>
              <a:off x="10129969" y="61270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21071" y="6151314"/>
              <a:ext cx="3056255" cy="0"/>
            </a:xfrm>
            <a:custGeom>
              <a:avLst/>
              <a:gdLst/>
              <a:ahLst/>
              <a:cxnLst/>
              <a:rect l="l" t="t" r="r" b="b"/>
              <a:pathLst>
                <a:path w="3056254">
                  <a:moveTo>
                    <a:pt x="3056093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77164" y="6125003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4" h="52070">
                  <a:moveTo>
                    <a:pt x="0" y="0"/>
                  </a:moveTo>
                  <a:lnTo>
                    <a:pt x="0" y="51609"/>
                  </a:lnTo>
                  <a:lnTo>
                    <a:pt x="152804" y="26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77164" y="6125003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4" h="52070">
                  <a:moveTo>
                    <a:pt x="0" y="0"/>
                  </a:moveTo>
                  <a:lnTo>
                    <a:pt x="0" y="51609"/>
                  </a:lnTo>
                  <a:lnTo>
                    <a:pt x="152804" y="263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67255" y="61270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67255" y="612500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6310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67255" y="6125003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6310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086283" y="5858009"/>
            <a:ext cx="709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14'-7"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459047" y="5716035"/>
            <a:ext cx="3234690" cy="666750"/>
            <a:chOff x="3459047" y="5716035"/>
            <a:chExt cx="3234690" cy="666750"/>
          </a:xfrm>
        </p:grpSpPr>
        <p:sp>
          <p:nvSpPr>
            <p:cNvPr id="61" name="object 61"/>
            <p:cNvSpPr/>
            <p:nvPr/>
          </p:nvSpPr>
          <p:spPr>
            <a:xfrm>
              <a:off x="3462222" y="5719210"/>
              <a:ext cx="3074670" cy="660400"/>
            </a:xfrm>
            <a:custGeom>
              <a:avLst/>
              <a:gdLst/>
              <a:ahLst/>
              <a:cxnLst/>
              <a:rect l="l" t="t" r="r" b="b"/>
              <a:pathLst>
                <a:path w="3074670" h="660400">
                  <a:moveTo>
                    <a:pt x="0" y="659792"/>
                  </a:moveTo>
                  <a:lnTo>
                    <a:pt x="0" y="0"/>
                  </a:lnTo>
                </a:path>
                <a:path w="3074670" h="660400">
                  <a:moveTo>
                    <a:pt x="153816" y="24286"/>
                  </a:moveTo>
                  <a:lnTo>
                    <a:pt x="3074308" y="24286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62222" y="5718198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25298"/>
                  </a:moveTo>
                  <a:lnTo>
                    <a:pt x="153816" y="50597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62222" y="5718198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153816" y="0"/>
                  </a:moveTo>
                  <a:lnTo>
                    <a:pt x="153816" y="50597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90346" y="5719210"/>
              <a:ext cx="0" cy="660400"/>
            </a:xfrm>
            <a:custGeom>
              <a:avLst/>
              <a:gdLst/>
              <a:ahLst/>
              <a:cxnLst/>
              <a:rect l="l" t="t" r="r" b="b"/>
              <a:pathLst>
                <a:path h="660400">
                  <a:moveTo>
                    <a:pt x="0" y="659792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36530" y="5718198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36530" y="5718198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880421" y="5450194"/>
            <a:ext cx="3752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14'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284746" y="9223598"/>
            <a:ext cx="157480" cy="52069"/>
            <a:chOff x="5284746" y="9223598"/>
            <a:chExt cx="157480" cy="52069"/>
          </a:xfrm>
        </p:grpSpPr>
        <p:sp>
          <p:nvSpPr>
            <p:cNvPr id="69" name="object 69"/>
            <p:cNvSpPr/>
            <p:nvPr/>
          </p:nvSpPr>
          <p:spPr>
            <a:xfrm>
              <a:off x="5287782" y="9225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87782" y="9223598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6310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87782" y="9223598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6310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286578" y="9223598"/>
            <a:ext cx="157480" cy="52069"/>
            <a:chOff x="6286578" y="9223598"/>
            <a:chExt cx="157480" cy="52069"/>
          </a:xfrm>
        </p:grpSpPr>
        <p:sp>
          <p:nvSpPr>
            <p:cNvPr id="73" name="object 73"/>
            <p:cNvSpPr/>
            <p:nvPr/>
          </p:nvSpPr>
          <p:spPr>
            <a:xfrm>
              <a:off x="6440394" y="9225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86578" y="9223598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86578" y="9223598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7510027" y="6649054"/>
            <a:ext cx="1127760" cy="2646045"/>
            <a:chOff x="7510027" y="6649054"/>
            <a:chExt cx="1127760" cy="2646045"/>
          </a:xfrm>
        </p:grpSpPr>
        <p:sp>
          <p:nvSpPr>
            <p:cNvPr id="77" name="object 77"/>
            <p:cNvSpPr/>
            <p:nvPr/>
          </p:nvSpPr>
          <p:spPr>
            <a:xfrm>
              <a:off x="8631269" y="9276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48481" y="6652229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10027" y="665222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10027" y="665222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428898" y="8953569"/>
            <a:ext cx="8705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5280" algn="l"/>
                <a:tab pos="857250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5'	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510027" y="7767400"/>
            <a:ext cx="52069" cy="157480"/>
            <a:chOff x="7510027" y="7767400"/>
            <a:chExt cx="52069" cy="157480"/>
          </a:xfrm>
        </p:grpSpPr>
        <p:sp>
          <p:nvSpPr>
            <p:cNvPr id="83" name="object 83"/>
            <p:cNvSpPr/>
            <p:nvPr/>
          </p:nvSpPr>
          <p:spPr>
            <a:xfrm>
              <a:off x="7548481" y="7921216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143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10027" y="7767400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10027" y="7767400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265428" y="6793346"/>
            <a:ext cx="327025" cy="9867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  <a:tabLst>
                <a:tab pos="226060" algn="l"/>
                <a:tab pos="973455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5'-6"	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9631078" y="9275207"/>
            <a:ext cx="157480" cy="52069"/>
            <a:chOff x="9631078" y="9275207"/>
            <a:chExt cx="157480" cy="52069"/>
          </a:xfrm>
        </p:grpSpPr>
        <p:sp>
          <p:nvSpPr>
            <p:cNvPr id="88" name="object 88"/>
            <p:cNvSpPr/>
            <p:nvPr/>
          </p:nvSpPr>
          <p:spPr>
            <a:xfrm>
              <a:off x="9784894" y="9276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3035" y="6071"/>
                  </a:moveTo>
                  <a:lnTo>
                    <a:pt x="3035" y="6071"/>
                  </a:lnTo>
                </a:path>
              </a:pathLst>
            </a:custGeom>
            <a:ln w="1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31078" y="927520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631078" y="927520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6437219" y="8758973"/>
            <a:ext cx="2348230" cy="568325"/>
            <a:chOff x="6437219" y="8758973"/>
            <a:chExt cx="2348230" cy="568325"/>
          </a:xfrm>
        </p:grpSpPr>
        <p:sp>
          <p:nvSpPr>
            <p:cNvPr id="92" name="object 92"/>
            <p:cNvSpPr/>
            <p:nvPr/>
          </p:nvSpPr>
          <p:spPr>
            <a:xfrm>
              <a:off x="8631269" y="927520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5298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631269" y="927520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40394" y="8762148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86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772386" y="9004167"/>
            <a:ext cx="87185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5915" algn="l"/>
                <a:tab pos="858519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5'	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440394" y="8758973"/>
            <a:ext cx="2194560" cy="123825"/>
            <a:chOff x="6440394" y="8758973"/>
            <a:chExt cx="2194560" cy="123825"/>
          </a:xfrm>
        </p:grpSpPr>
        <p:sp>
          <p:nvSpPr>
            <p:cNvPr id="97" name="object 97"/>
            <p:cNvSpPr/>
            <p:nvPr/>
          </p:nvSpPr>
          <p:spPr>
            <a:xfrm>
              <a:off x="6594211" y="8762148"/>
              <a:ext cx="2037080" cy="117475"/>
            </a:xfrm>
            <a:custGeom>
              <a:avLst/>
              <a:gdLst/>
              <a:ahLst/>
              <a:cxnLst/>
              <a:rect l="l" t="t" r="r" b="b"/>
              <a:pathLst>
                <a:path w="2037079" h="117475">
                  <a:moveTo>
                    <a:pt x="2037058" y="117386"/>
                  </a:moveTo>
                  <a:lnTo>
                    <a:pt x="2037058" y="0"/>
                  </a:lnTo>
                </a:path>
                <a:path w="2037079" h="117475">
                  <a:moveTo>
                    <a:pt x="0" y="24286"/>
                  </a:moveTo>
                  <a:lnTo>
                    <a:pt x="1883241" y="24286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440394" y="8761136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25298"/>
                  </a:moveTo>
                  <a:lnTo>
                    <a:pt x="153816" y="50597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440394" y="8761136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153816" y="0"/>
                  </a:moveTo>
                  <a:lnTo>
                    <a:pt x="153816" y="50597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77452" y="8761136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477452" y="8761136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256483" y="8490095"/>
            <a:ext cx="56007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9'-6"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370257" y="11630180"/>
            <a:ext cx="748030" cy="668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Guest  </a:t>
            </a:r>
            <a:r>
              <a:rPr sz="2100" dirty="0">
                <a:latin typeface="Arial MT"/>
                <a:cs typeface="Arial MT"/>
              </a:rPr>
              <a:t>Room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194177" y="9039585"/>
            <a:ext cx="68262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Toilet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515979" y="7152295"/>
            <a:ext cx="111506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Bedroom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458873" y="4241924"/>
            <a:ext cx="786765" cy="668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 MT"/>
                <a:cs typeface="Arial MT"/>
              </a:rPr>
              <a:t>Dining  Room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763906" y="4104298"/>
            <a:ext cx="92138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Kitchen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974725" y="4380562"/>
            <a:ext cx="111506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Bedroom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847603" y="4058761"/>
            <a:ext cx="741680" cy="668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Pooja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Room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277490" y="7187714"/>
            <a:ext cx="126492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latin typeface="Arial MT"/>
                <a:cs typeface="Arial MT"/>
              </a:rPr>
              <a:t>Living/Hall  Room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533565" y="12230326"/>
            <a:ext cx="492125" cy="5403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635">
              <a:lnSpc>
                <a:spcPts val="2020"/>
              </a:lnSpc>
              <a:spcBef>
                <a:spcPts val="175"/>
              </a:spcBef>
            </a:pPr>
            <a:r>
              <a:rPr sz="1700" spc="-5" dirty="0">
                <a:latin typeface="Arial MT"/>
                <a:cs typeface="Arial MT"/>
              </a:rPr>
              <a:t>Main  </a:t>
            </a:r>
            <a:r>
              <a:rPr sz="1700" spc="-10" dirty="0">
                <a:latin typeface="Arial MT"/>
                <a:cs typeface="Arial MT"/>
              </a:rPr>
              <a:t>Door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849678" y="9036549"/>
            <a:ext cx="80200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Angan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829247" y="7085565"/>
            <a:ext cx="861694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latin typeface="Arial MT"/>
                <a:cs typeface="Arial MT"/>
              </a:rPr>
              <a:t>Passage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756194" y="8386935"/>
            <a:ext cx="861694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latin typeface="Arial MT"/>
                <a:cs typeface="Arial MT"/>
              </a:rPr>
              <a:t>Passage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34970" y="8212880"/>
            <a:ext cx="861694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latin typeface="Arial MT"/>
                <a:cs typeface="Arial MT"/>
              </a:rPr>
              <a:t>Passage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760992" y="10589593"/>
            <a:ext cx="1341120" cy="2850515"/>
            <a:chOff x="1760992" y="10589593"/>
            <a:chExt cx="1341120" cy="2850515"/>
          </a:xfrm>
        </p:grpSpPr>
        <p:sp>
          <p:nvSpPr>
            <p:cNvPr id="117" name="object 117"/>
            <p:cNvSpPr/>
            <p:nvPr/>
          </p:nvSpPr>
          <p:spPr>
            <a:xfrm>
              <a:off x="1764167" y="10592768"/>
              <a:ext cx="1334770" cy="2689860"/>
            </a:xfrm>
            <a:custGeom>
              <a:avLst/>
              <a:gdLst/>
              <a:ahLst/>
              <a:cxnLst/>
              <a:rect l="l" t="t" r="r" b="b"/>
              <a:pathLst>
                <a:path w="1334770" h="2689859">
                  <a:moveTo>
                    <a:pt x="0" y="0"/>
                  </a:moveTo>
                  <a:lnTo>
                    <a:pt x="1334763" y="0"/>
                  </a:lnTo>
                </a:path>
                <a:path w="1334770" h="2689859">
                  <a:moveTo>
                    <a:pt x="1310477" y="152804"/>
                  </a:moveTo>
                  <a:lnTo>
                    <a:pt x="1310477" y="2689766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049345" y="10592768"/>
              <a:ext cx="50800" cy="153035"/>
            </a:xfrm>
            <a:custGeom>
              <a:avLst/>
              <a:gdLst/>
              <a:ahLst/>
              <a:cxnLst/>
              <a:rect l="l" t="t" r="r" b="b"/>
              <a:pathLst>
                <a:path w="50800" h="153034">
                  <a:moveTo>
                    <a:pt x="0" y="152804"/>
                  </a:moveTo>
                  <a:lnTo>
                    <a:pt x="50597" y="152804"/>
                  </a:lnTo>
                  <a:lnTo>
                    <a:pt x="25298" y="0"/>
                  </a:lnTo>
                  <a:lnTo>
                    <a:pt x="0" y="152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49345" y="10592768"/>
              <a:ext cx="50800" cy="153035"/>
            </a:xfrm>
            <a:custGeom>
              <a:avLst/>
              <a:gdLst/>
              <a:ahLst/>
              <a:cxnLst/>
              <a:rect l="l" t="t" r="r" b="b"/>
              <a:pathLst>
                <a:path w="50800" h="153034">
                  <a:moveTo>
                    <a:pt x="0" y="152804"/>
                  </a:moveTo>
                  <a:lnTo>
                    <a:pt x="50597" y="152804"/>
                  </a:lnTo>
                  <a:lnTo>
                    <a:pt x="25298" y="0"/>
                  </a:lnTo>
                  <a:lnTo>
                    <a:pt x="0" y="15280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764167" y="13436351"/>
              <a:ext cx="1334770" cy="0"/>
            </a:xfrm>
            <a:custGeom>
              <a:avLst/>
              <a:gdLst/>
              <a:ahLst/>
              <a:cxnLst/>
              <a:rect l="l" t="t" r="r" b="b"/>
              <a:pathLst>
                <a:path w="1334770">
                  <a:moveTo>
                    <a:pt x="0" y="0"/>
                  </a:moveTo>
                  <a:lnTo>
                    <a:pt x="1334763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49345" y="13282534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5">
                  <a:moveTo>
                    <a:pt x="0" y="0"/>
                  </a:moveTo>
                  <a:lnTo>
                    <a:pt x="25298" y="153816"/>
                  </a:lnTo>
                  <a:lnTo>
                    <a:pt x="50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49345" y="13282534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5">
                  <a:moveTo>
                    <a:pt x="0" y="0"/>
                  </a:moveTo>
                  <a:lnTo>
                    <a:pt x="50597" y="0"/>
                  </a:lnTo>
                  <a:lnTo>
                    <a:pt x="25298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2806770" y="11668374"/>
            <a:ext cx="325755" cy="70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12'-4"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2827728" y="10047327"/>
            <a:ext cx="1544320" cy="52069"/>
            <a:chOff x="2827728" y="10047327"/>
            <a:chExt cx="1544320" cy="52069"/>
          </a:xfrm>
        </p:grpSpPr>
        <p:sp>
          <p:nvSpPr>
            <p:cNvPr id="125" name="object 125"/>
            <p:cNvSpPr/>
            <p:nvPr/>
          </p:nvSpPr>
          <p:spPr>
            <a:xfrm>
              <a:off x="2827728" y="1004732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70">
                  <a:moveTo>
                    <a:pt x="0" y="26310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827728" y="1004732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70">
                  <a:moveTo>
                    <a:pt x="153816" y="51609"/>
                  </a:moveTo>
                  <a:lnTo>
                    <a:pt x="0" y="26310"/>
                  </a:lnTo>
                  <a:lnTo>
                    <a:pt x="153816" y="0"/>
                  </a:lnTo>
                  <a:lnTo>
                    <a:pt x="153816" y="516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81545" y="10073637"/>
              <a:ext cx="1390650" cy="0"/>
            </a:xfrm>
            <a:custGeom>
              <a:avLst/>
              <a:gdLst/>
              <a:ahLst/>
              <a:cxnLst/>
              <a:rect l="l" t="t" r="r" b="b"/>
              <a:pathLst>
                <a:path w="1390650">
                  <a:moveTo>
                    <a:pt x="0" y="0"/>
                  </a:moveTo>
                  <a:lnTo>
                    <a:pt x="1390421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4367362" y="9925101"/>
            <a:ext cx="32385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5" dirty="0">
                <a:latin typeface="Arial MT"/>
                <a:cs typeface="Arial MT"/>
              </a:rPr>
              <a:t>UP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8410664" y="10860935"/>
            <a:ext cx="185420" cy="157480"/>
            <a:chOff x="8410664" y="10860935"/>
            <a:chExt cx="185420" cy="157480"/>
          </a:xfrm>
        </p:grpSpPr>
        <p:sp>
          <p:nvSpPr>
            <p:cNvPr id="130" name="object 130"/>
            <p:cNvSpPr/>
            <p:nvPr/>
          </p:nvSpPr>
          <p:spPr>
            <a:xfrm>
              <a:off x="8412688" y="1101475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183163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410664" y="10860935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410664" y="10860935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8150453" y="9858964"/>
            <a:ext cx="448945" cy="157480"/>
            <a:chOff x="8150453" y="9858964"/>
            <a:chExt cx="448945" cy="157480"/>
          </a:xfrm>
        </p:grpSpPr>
        <p:sp>
          <p:nvSpPr>
            <p:cNvPr id="134" name="object 134"/>
            <p:cNvSpPr/>
            <p:nvPr/>
          </p:nvSpPr>
          <p:spPr>
            <a:xfrm>
              <a:off x="8412688" y="9862139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183163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410664" y="986213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410664" y="986213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153628" y="9862139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1792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8166065" y="10003256"/>
            <a:ext cx="327025" cy="8705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  <a:tabLst>
                <a:tab pos="335280" algn="l"/>
                <a:tab pos="857250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5'	</a:t>
            </a:r>
            <a:endParaRPr sz="2100" dirty="0">
              <a:latin typeface="Arial MT"/>
              <a:cs typeface="Arial MT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8150453" y="7918041"/>
            <a:ext cx="158750" cy="1944370"/>
            <a:chOff x="8150453" y="7918041"/>
            <a:chExt cx="158750" cy="1944370"/>
          </a:xfrm>
        </p:grpSpPr>
        <p:sp>
          <p:nvSpPr>
            <p:cNvPr id="140" name="object 140"/>
            <p:cNvSpPr/>
            <p:nvPr/>
          </p:nvSpPr>
          <p:spPr>
            <a:xfrm>
              <a:off x="8153628" y="7921216"/>
              <a:ext cx="152400" cy="1787525"/>
            </a:xfrm>
            <a:custGeom>
              <a:avLst/>
              <a:gdLst/>
              <a:ahLst/>
              <a:cxnLst/>
              <a:rect l="l" t="t" r="r" b="b"/>
              <a:pathLst>
                <a:path w="152400" h="1787525">
                  <a:moveTo>
                    <a:pt x="0" y="0"/>
                  </a:moveTo>
                  <a:lnTo>
                    <a:pt x="151792" y="0"/>
                  </a:lnTo>
                </a:path>
                <a:path w="152400" h="1787525">
                  <a:moveTo>
                    <a:pt x="128517" y="1787106"/>
                  </a:moveTo>
                  <a:lnTo>
                    <a:pt x="128517" y="153816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255835" y="970832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255835" y="970832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255835" y="792121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55835" y="792121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8011236" y="8610764"/>
            <a:ext cx="325755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8'-5"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575805" y="2481839"/>
            <a:ext cx="11575415" cy="1144905"/>
            <a:chOff x="1575805" y="2481839"/>
            <a:chExt cx="11575415" cy="1144905"/>
          </a:xfrm>
        </p:grpSpPr>
        <p:sp>
          <p:nvSpPr>
            <p:cNvPr id="147" name="object 147"/>
            <p:cNvSpPr/>
            <p:nvPr/>
          </p:nvSpPr>
          <p:spPr>
            <a:xfrm>
              <a:off x="1578980" y="2485014"/>
              <a:ext cx="11415395" cy="1138555"/>
            </a:xfrm>
            <a:custGeom>
              <a:avLst/>
              <a:gdLst/>
              <a:ahLst/>
              <a:cxnLst/>
              <a:rect l="l" t="t" r="r" b="b"/>
              <a:pathLst>
                <a:path w="11415395" h="1138554">
                  <a:moveTo>
                    <a:pt x="0" y="1138445"/>
                  </a:moveTo>
                  <a:lnTo>
                    <a:pt x="0" y="0"/>
                  </a:lnTo>
                </a:path>
                <a:path w="11415395" h="1138554">
                  <a:moveTo>
                    <a:pt x="153816" y="23274"/>
                  </a:moveTo>
                  <a:lnTo>
                    <a:pt x="11414811" y="23274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578980" y="2482990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69">
                  <a:moveTo>
                    <a:pt x="0" y="25298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578980" y="2482990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69">
                  <a:moveTo>
                    <a:pt x="153816" y="0"/>
                  </a:moveTo>
                  <a:lnTo>
                    <a:pt x="153816" y="51609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3147608" y="2485014"/>
              <a:ext cx="0" cy="1138555"/>
            </a:xfrm>
            <a:custGeom>
              <a:avLst/>
              <a:gdLst/>
              <a:ahLst/>
              <a:cxnLst/>
              <a:rect l="l" t="t" r="r" b="b"/>
              <a:pathLst>
                <a:path h="1138554">
                  <a:moveTo>
                    <a:pt x="0" y="1138445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993792" y="2482990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69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993792" y="2482990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69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7009567" y="2211950"/>
            <a:ext cx="709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50'-2"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61299" y="11783997"/>
            <a:ext cx="86042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5" dirty="0">
                <a:latin typeface="Arial MT"/>
                <a:cs typeface="Arial MT"/>
              </a:rPr>
              <a:t>ROOM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8916640" y="10392671"/>
            <a:ext cx="702310" cy="702310"/>
            <a:chOff x="8916640" y="10392671"/>
            <a:chExt cx="702310" cy="702310"/>
          </a:xfrm>
        </p:grpSpPr>
        <p:sp>
          <p:nvSpPr>
            <p:cNvPr id="156" name="object 156"/>
            <p:cNvSpPr/>
            <p:nvPr/>
          </p:nvSpPr>
          <p:spPr>
            <a:xfrm>
              <a:off x="8919676" y="10395706"/>
              <a:ext cx="676910" cy="695960"/>
            </a:xfrm>
            <a:custGeom>
              <a:avLst/>
              <a:gdLst/>
              <a:ahLst/>
              <a:cxnLst/>
              <a:rect l="l" t="t" r="r" b="b"/>
              <a:pathLst>
                <a:path w="676909" h="695959">
                  <a:moveTo>
                    <a:pt x="676375" y="0"/>
                  </a:moveTo>
                  <a:lnTo>
                    <a:pt x="627713" y="3035"/>
                  </a:lnTo>
                  <a:lnTo>
                    <a:pt x="580031" y="9336"/>
                  </a:lnTo>
                  <a:lnTo>
                    <a:pt x="533439" y="18788"/>
                  </a:lnTo>
                  <a:lnTo>
                    <a:pt x="488048" y="31278"/>
                  </a:lnTo>
                  <a:lnTo>
                    <a:pt x="443967" y="46694"/>
                  </a:lnTo>
                  <a:lnTo>
                    <a:pt x="401306" y="64922"/>
                  </a:lnTo>
                  <a:lnTo>
                    <a:pt x="360176" y="85849"/>
                  </a:lnTo>
                  <a:lnTo>
                    <a:pt x="320686" y="109362"/>
                  </a:lnTo>
                  <a:lnTo>
                    <a:pt x="282947" y="135347"/>
                  </a:lnTo>
                  <a:lnTo>
                    <a:pt x="247068" y="163693"/>
                  </a:lnTo>
                  <a:lnTo>
                    <a:pt x="213160" y="194284"/>
                  </a:lnTo>
                  <a:lnTo>
                    <a:pt x="181332" y="227010"/>
                  </a:lnTo>
                  <a:lnTo>
                    <a:pt x="151695" y="261755"/>
                  </a:lnTo>
                  <a:lnTo>
                    <a:pt x="124358" y="298408"/>
                  </a:lnTo>
                  <a:lnTo>
                    <a:pt x="99431" y="336856"/>
                  </a:lnTo>
                  <a:lnTo>
                    <a:pt x="77025" y="376984"/>
                  </a:lnTo>
                  <a:lnTo>
                    <a:pt x="57250" y="418680"/>
                  </a:lnTo>
                  <a:lnTo>
                    <a:pt x="40215" y="461830"/>
                  </a:lnTo>
                  <a:lnTo>
                    <a:pt x="26031" y="506323"/>
                  </a:lnTo>
                  <a:lnTo>
                    <a:pt x="14807" y="552044"/>
                  </a:lnTo>
                  <a:lnTo>
                    <a:pt x="6654" y="598880"/>
                  </a:lnTo>
                  <a:lnTo>
                    <a:pt x="1681" y="646719"/>
                  </a:lnTo>
                  <a:lnTo>
                    <a:pt x="0" y="695447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577444" y="10396449"/>
              <a:ext cx="38735" cy="695325"/>
            </a:xfrm>
            <a:custGeom>
              <a:avLst/>
              <a:gdLst/>
              <a:ahLst/>
              <a:cxnLst/>
              <a:rect l="l" t="t" r="r" b="b"/>
              <a:pathLst>
                <a:path w="38734" h="695325">
                  <a:moveTo>
                    <a:pt x="19227" y="0"/>
                  </a:moveTo>
                  <a:lnTo>
                    <a:pt x="19227" y="695210"/>
                  </a:lnTo>
                </a:path>
                <a:path w="38734" h="695325">
                  <a:moveTo>
                    <a:pt x="0" y="0"/>
                  </a:moveTo>
                  <a:lnTo>
                    <a:pt x="0" y="695210"/>
                  </a:lnTo>
                  <a:lnTo>
                    <a:pt x="38454" y="69521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6639749" y="11011716"/>
            <a:ext cx="928369" cy="83185"/>
            <a:chOff x="6639749" y="11011716"/>
            <a:chExt cx="928369" cy="83185"/>
          </a:xfrm>
        </p:grpSpPr>
        <p:sp>
          <p:nvSpPr>
            <p:cNvPr id="159" name="object 159"/>
            <p:cNvSpPr/>
            <p:nvPr/>
          </p:nvSpPr>
          <p:spPr>
            <a:xfrm>
              <a:off x="6642785" y="11014752"/>
              <a:ext cx="922019" cy="77470"/>
            </a:xfrm>
            <a:custGeom>
              <a:avLst/>
              <a:gdLst/>
              <a:ahLst/>
              <a:cxnLst/>
              <a:rect l="l" t="t" r="r" b="b"/>
              <a:pathLst>
                <a:path w="922020" h="77470">
                  <a:moveTo>
                    <a:pt x="0" y="76908"/>
                  </a:moveTo>
                  <a:lnTo>
                    <a:pt x="0" y="0"/>
                  </a:lnTo>
                </a:path>
                <a:path w="922020" h="77470">
                  <a:moveTo>
                    <a:pt x="921887" y="76908"/>
                  </a:moveTo>
                  <a:lnTo>
                    <a:pt x="921887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642785" y="11014752"/>
              <a:ext cx="922019" cy="0"/>
            </a:xfrm>
            <a:custGeom>
              <a:avLst/>
              <a:gdLst/>
              <a:ahLst/>
              <a:cxnLst/>
              <a:rect l="l" t="t" r="r" b="b"/>
              <a:pathLst>
                <a:path w="922020">
                  <a:moveTo>
                    <a:pt x="0" y="0"/>
                  </a:moveTo>
                  <a:lnTo>
                    <a:pt x="921887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642785" y="11091660"/>
              <a:ext cx="922019" cy="0"/>
            </a:xfrm>
            <a:custGeom>
              <a:avLst/>
              <a:gdLst/>
              <a:ahLst/>
              <a:cxnLst/>
              <a:rect l="l" t="t" r="r" b="b"/>
              <a:pathLst>
                <a:path w="922020">
                  <a:moveTo>
                    <a:pt x="0" y="0"/>
                  </a:moveTo>
                  <a:lnTo>
                    <a:pt x="921887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642785" y="11044098"/>
              <a:ext cx="922019" cy="19685"/>
            </a:xfrm>
            <a:custGeom>
              <a:avLst/>
              <a:gdLst/>
              <a:ahLst/>
              <a:cxnLst/>
              <a:rect l="l" t="t" r="r" b="b"/>
              <a:pathLst>
                <a:path w="922020" h="19684">
                  <a:moveTo>
                    <a:pt x="0" y="19227"/>
                  </a:moveTo>
                  <a:lnTo>
                    <a:pt x="921887" y="19227"/>
                  </a:lnTo>
                </a:path>
                <a:path w="922020" h="19684">
                  <a:moveTo>
                    <a:pt x="0" y="0"/>
                  </a:moveTo>
                  <a:lnTo>
                    <a:pt x="921887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3823349" y="3805471"/>
            <a:ext cx="5873115" cy="4983480"/>
            <a:chOff x="3823349" y="3805471"/>
            <a:chExt cx="5873115" cy="4983480"/>
          </a:xfrm>
        </p:grpSpPr>
        <p:sp>
          <p:nvSpPr>
            <p:cNvPr id="164" name="object 164"/>
            <p:cNvSpPr/>
            <p:nvPr/>
          </p:nvSpPr>
          <p:spPr>
            <a:xfrm>
              <a:off x="5882809" y="5845005"/>
              <a:ext cx="784860" cy="807085"/>
            </a:xfrm>
            <a:custGeom>
              <a:avLst/>
              <a:gdLst/>
              <a:ahLst/>
              <a:cxnLst/>
              <a:rect l="l" t="t" r="r" b="b"/>
              <a:pathLst>
                <a:path w="784859" h="807084">
                  <a:moveTo>
                    <a:pt x="784595" y="0"/>
                  </a:moveTo>
                  <a:lnTo>
                    <a:pt x="736441" y="2757"/>
                  </a:lnTo>
                  <a:lnTo>
                    <a:pt x="689098" y="8277"/>
                  </a:lnTo>
                  <a:lnTo>
                    <a:pt x="642646" y="16478"/>
                  </a:lnTo>
                  <a:lnTo>
                    <a:pt x="597162" y="27279"/>
                  </a:lnTo>
                  <a:lnTo>
                    <a:pt x="552727" y="40599"/>
                  </a:lnTo>
                  <a:lnTo>
                    <a:pt x="509419" y="56356"/>
                  </a:lnTo>
                  <a:lnTo>
                    <a:pt x="467317" y="74470"/>
                  </a:lnTo>
                  <a:lnTo>
                    <a:pt x="426500" y="94859"/>
                  </a:lnTo>
                  <a:lnTo>
                    <a:pt x="387046" y="117443"/>
                  </a:lnTo>
                  <a:lnTo>
                    <a:pt x="349035" y="142140"/>
                  </a:lnTo>
                  <a:lnTo>
                    <a:pt x="312546" y="168869"/>
                  </a:lnTo>
                  <a:lnTo>
                    <a:pt x="277656" y="197549"/>
                  </a:lnTo>
                  <a:lnTo>
                    <a:pt x="244446" y="228099"/>
                  </a:lnTo>
                  <a:lnTo>
                    <a:pt x="212994" y="260437"/>
                  </a:lnTo>
                  <a:lnTo>
                    <a:pt x="183380" y="294484"/>
                  </a:lnTo>
                  <a:lnTo>
                    <a:pt x="155681" y="330157"/>
                  </a:lnTo>
                  <a:lnTo>
                    <a:pt x="129976" y="367376"/>
                  </a:lnTo>
                  <a:lnTo>
                    <a:pt x="106346" y="406058"/>
                  </a:lnTo>
                  <a:lnTo>
                    <a:pt x="84867" y="446125"/>
                  </a:lnTo>
                  <a:lnTo>
                    <a:pt x="65621" y="487493"/>
                  </a:lnTo>
                  <a:lnTo>
                    <a:pt x="48684" y="530082"/>
                  </a:lnTo>
                  <a:lnTo>
                    <a:pt x="34137" y="573812"/>
                  </a:lnTo>
                  <a:lnTo>
                    <a:pt x="22058" y="618600"/>
                  </a:lnTo>
                  <a:lnTo>
                    <a:pt x="12526" y="664366"/>
                  </a:lnTo>
                  <a:lnTo>
                    <a:pt x="5619" y="711028"/>
                  </a:lnTo>
                  <a:lnTo>
                    <a:pt x="1418" y="758506"/>
                  </a:lnTo>
                  <a:lnTo>
                    <a:pt x="0" y="806719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645821" y="5845704"/>
              <a:ext cx="45085" cy="807085"/>
            </a:xfrm>
            <a:custGeom>
              <a:avLst/>
              <a:gdLst/>
              <a:ahLst/>
              <a:cxnLst/>
              <a:rect l="l" t="t" r="r" b="b"/>
              <a:pathLst>
                <a:path w="45084" h="807084">
                  <a:moveTo>
                    <a:pt x="22262" y="0"/>
                  </a:moveTo>
                  <a:lnTo>
                    <a:pt x="22262" y="806525"/>
                  </a:lnTo>
                </a:path>
                <a:path w="45084" h="807084">
                  <a:moveTo>
                    <a:pt x="0" y="0"/>
                  </a:moveTo>
                  <a:lnTo>
                    <a:pt x="0" y="806525"/>
                  </a:lnTo>
                  <a:lnTo>
                    <a:pt x="44525" y="806525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826524" y="3962463"/>
              <a:ext cx="615315" cy="2613025"/>
            </a:xfrm>
            <a:custGeom>
              <a:avLst/>
              <a:gdLst/>
              <a:ahLst/>
              <a:cxnLst/>
              <a:rect l="l" t="t" r="r" b="b"/>
              <a:pathLst>
                <a:path w="615314" h="2613025">
                  <a:moveTo>
                    <a:pt x="615266" y="2612858"/>
                  </a:moveTo>
                  <a:lnTo>
                    <a:pt x="0" y="2612858"/>
                  </a:lnTo>
                </a:path>
                <a:path w="615314" h="2613025">
                  <a:moveTo>
                    <a:pt x="24286" y="2460053"/>
                  </a:moveTo>
                  <a:lnTo>
                    <a:pt x="24286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825512" y="6422516"/>
              <a:ext cx="50800" cy="153035"/>
            </a:xfrm>
            <a:custGeom>
              <a:avLst/>
              <a:gdLst/>
              <a:ahLst/>
              <a:cxnLst/>
              <a:rect l="l" t="t" r="r" b="b"/>
              <a:pathLst>
                <a:path w="50800" h="153034">
                  <a:moveTo>
                    <a:pt x="0" y="0"/>
                  </a:moveTo>
                  <a:lnTo>
                    <a:pt x="25298" y="152804"/>
                  </a:lnTo>
                  <a:lnTo>
                    <a:pt x="50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825512" y="6422516"/>
              <a:ext cx="50800" cy="153035"/>
            </a:xfrm>
            <a:custGeom>
              <a:avLst/>
              <a:gdLst/>
              <a:ahLst/>
              <a:cxnLst/>
              <a:rect l="l" t="t" r="r" b="b"/>
              <a:pathLst>
                <a:path w="50800" h="153034">
                  <a:moveTo>
                    <a:pt x="0" y="0"/>
                  </a:moveTo>
                  <a:lnTo>
                    <a:pt x="50597" y="0"/>
                  </a:lnTo>
                  <a:lnTo>
                    <a:pt x="25298" y="15280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826524" y="3808646"/>
              <a:ext cx="488950" cy="0"/>
            </a:xfrm>
            <a:custGeom>
              <a:avLst/>
              <a:gdLst/>
              <a:ahLst/>
              <a:cxnLst/>
              <a:rect l="l" t="t" r="r" b="b"/>
              <a:pathLst>
                <a:path w="488950">
                  <a:moveTo>
                    <a:pt x="488772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825512" y="3808646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25512" y="3808646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987668" y="6575321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70">
                  <a:moveTo>
                    <a:pt x="0" y="0"/>
                  </a:moveTo>
                  <a:lnTo>
                    <a:pt x="0" y="76908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999976" y="6190958"/>
              <a:ext cx="448309" cy="461009"/>
            </a:xfrm>
            <a:custGeom>
              <a:avLst/>
              <a:gdLst/>
              <a:ahLst/>
              <a:cxnLst/>
              <a:rect l="l" t="t" r="r" b="b"/>
              <a:pathLst>
                <a:path w="448309" h="461009">
                  <a:moveTo>
                    <a:pt x="448129" y="460765"/>
                  </a:moveTo>
                  <a:lnTo>
                    <a:pt x="445524" y="411498"/>
                  </a:lnTo>
                  <a:lnTo>
                    <a:pt x="437885" y="363711"/>
                  </a:lnTo>
                  <a:lnTo>
                    <a:pt x="425474" y="317672"/>
                  </a:lnTo>
                  <a:lnTo>
                    <a:pt x="408554" y="273653"/>
                  </a:lnTo>
                  <a:lnTo>
                    <a:pt x="387389" y="231924"/>
                  </a:lnTo>
                  <a:lnTo>
                    <a:pt x="362239" y="192755"/>
                  </a:lnTo>
                  <a:lnTo>
                    <a:pt x="333369" y="156415"/>
                  </a:lnTo>
                  <a:lnTo>
                    <a:pt x="301042" y="123176"/>
                  </a:lnTo>
                  <a:lnTo>
                    <a:pt x="265519" y="93307"/>
                  </a:lnTo>
                  <a:lnTo>
                    <a:pt x="227064" y="67078"/>
                  </a:lnTo>
                  <a:lnTo>
                    <a:pt x="185939" y="44761"/>
                  </a:lnTo>
                  <a:lnTo>
                    <a:pt x="142407" y="26624"/>
                  </a:lnTo>
                  <a:lnTo>
                    <a:pt x="96732" y="12938"/>
                  </a:lnTo>
                  <a:lnTo>
                    <a:pt x="49175" y="3973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987668" y="6191792"/>
              <a:ext cx="25400" cy="461009"/>
            </a:xfrm>
            <a:custGeom>
              <a:avLst/>
              <a:gdLst/>
              <a:ahLst/>
              <a:cxnLst/>
              <a:rect l="l" t="t" r="r" b="b"/>
              <a:pathLst>
                <a:path w="25400" h="461009">
                  <a:moveTo>
                    <a:pt x="13155" y="0"/>
                  </a:moveTo>
                  <a:lnTo>
                    <a:pt x="13155" y="460437"/>
                  </a:lnTo>
                </a:path>
                <a:path w="25400" h="461009">
                  <a:moveTo>
                    <a:pt x="25298" y="0"/>
                  </a:moveTo>
                  <a:lnTo>
                    <a:pt x="25298" y="460437"/>
                  </a:lnTo>
                  <a:lnTo>
                    <a:pt x="0" y="460437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910568" y="6575321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70">
                  <a:moveTo>
                    <a:pt x="0" y="0"/>
                  </a:moveTo>
                  <a:lnTo>
                    <a:pt x="0" y="76908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8449118" y="6190958"/>
              <a:ext cx="448309" cy="461009"/>
            </a:xfrm>
            <a:custGeom>
              <a:avLst/>
              <a:gdLst/>
              <a:ahLst/>
              <a:cxnLst/>
              <a:rect l="l" t="t" r="r" b="b"/>
              <a:pathLst>
                <a:path w="448309" h="461009">
                  <a:moveTo>
                    <a:pt x="448129" y="0"/>
                  </a:moveTo>
                  <a:lnTo>
                    <a:pt x="398954" y="3973"/>
                  </a:lnTo>
                  <a:lnTo>
                    <a:pt x="351397" y="12938"/>
                  </a:lnTo>
                  <a:lnTo>
                    <a:pt x="305721" y="26624"/>
                  </a:lnTo>
                  <a:lnTo>
                    <a:pt x="262190" y="44761"/>
                  </a:lnTo>
                  <a:lnTo>
                    <a:pt x="221065" y="67078"/>
                  </a:lnTo>
                  <a:lnTo>
                    <a:pt x="182610" y="93307"/>
                  </a:lnTo>
                  <a:lnTo>
                    <a:pt x="147087" y="123176"/>
                  </a:lnTo>
                  <a:lnTo>
                    <a:pt x="114759" y="156415"/>
                  </a:lnTo>
                  <a:lnTo>
                    <a:pt x="85889" y="192755"/>
                  </a:lnTo>
                  <a:lnTo>
                    <a:pt x="60740" y="231924"/>
                  </a:lnTo>
                  <a:lnTo>
                    <a:pt x="39574" y="273653"/>
                  </a:lnTo>
                  <a:lnTo>
                    <a:pt x="22654" y="317672"/>
                  </a:lnTo>
                  <a:lnTo>
                    <a:pt x="10244" y="363711"/>
                  </a:lnTo>
                  <a:lnTo>
                    <a:pt x="2604" y="411498"/>
                  </a:lnTo>
                  <a:lnTo>
                    <a:pt x="0" y="460765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884257" y="6191792"/>
              <a:ext cx="26670" cy="461009"/>
            </a:xfrm>
            <a:custGeom>
              <a:avLst/>
              <a:gdLst/>
              <a:ahLst/>
              <a:cxnLst/>
              <a:rect l="l" t="t" r="r" b="b"/>
              <a:pathLst>
                <a:path w="26670" h="461009">
                  <a:moveTo>
                    <a:pt x="13155" y="0"/>
                  </a:moveTo>
                  <a:lnTo>
                    <a:pt x="13155" y="460437"/>
                  </a:lnTo>
                </a:path>
                <a:path w="26670" h="461009">
                  <a:moveTo>
                    <a:pt x="0" y="0"/>
                  </a:moveTo>
                  <a:lnTo>
                    <a:pt x="0" y="460437"/>
                  </a:lnTo>
                  <a:lnTo>
                    <a:pt x="26310" y="460437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992920" y="6575321"/>
              <a:ext cx="692785" cy="77470"/>
            </a:xfrm>
            <a:custGeom>
              <a:avLst/>
              <a:gdLst/>
              <a:ahLst/>
              <a:cxnLst/>
              <a:rect l="l" t="t" r="r" b="b"/>
              <a:pathLst>
                <a:path w="692784" h="77470">
                  <a:moveTo>
                    <a:pt x="0" y="76908"/>
                  </a:moveTo>
                  <a:lnTo>
                    <a:pt x="0" y="0"/>
                  </a:lnTo>
                </a:path>
                <a:path w="692784" h="77470">
                  <a:moveTo>
                    <a:pt x="692174" y="76908"/>
                  </a:moveTo>
                  <a:lnTo>
                    <a:pt x="692174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992920" y="6575321"/>
              <a:ext cx="692785" cy="0"/>
            </a:xfrm>
            <a:custGeom>
              <a:avLst/>
              <a:gdLst/>
              <a:ahLst/>
              <a:cxnLst/>
              <a:rect l="l" t="t" r="r" b="b"/>
              <a:pathLst>
                <a:path w="692784">
                  <a:moveTo>
                    <a:pt x="0" y="0"/>
                  </a:moveTo>
                  <a:lnTo>
                    <a:pt x="692174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992920" y="6652230"/>
              <a:ext cx="692785" cy="0"/>
            </a:xfrm>
            <a:custGeom>
              <a:avLst/>
              <a:gdLst/>
              <a:ahLst/>
              <a:cxnLst/>
              <a:rect l="l" t="t" r="r" b="b"/>
              <a:pathLst>
                <a:path w="692784">
                  <a:moveTo>
                    <a:pt x="0" y="0"/>
                  </a:moveTo>
                  <a:lnTo>
                    <a:pt x="692174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992920" y="6604668"/>
              <a:ext cx="692785" cy="19685"/>
            </a:xfrm>
            <a:custGeom>
              <a:avLst/>
              <a:gdLst/>
              <a:ahLst/>
              <a:cxnLst/>
              <a:rect l="l" t="t" r="r" b="b"/>
              <a:pathLst>
                <a:path w="692784" h="19684">
                  <a:moveTo>
                    <a:pt x="0" y="19227"/>
                  </a:moveTo>
                  <a:lnTo>
                    <a:pt x="692174" y="19227"/>
                  </a:lnTo>
                </a:path>
                <a:path w="692784" h="19684">
                  <a:moveTo>
                    <a:pt x="0" y="0"/>
                  </a:moveTo>
                  <a:lnTo>
                    <a:pt x="692174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001643" y="6575321"/>
              <a:ext cx="691515" cy="77470"/>
            </a:xfrm>
            <a:custGeom>
              <a:avLst/>
              <a:gdLst/>
              <a:ahLst/>
              <a:cxnLst/>
              <a:rect l="l" t="t" r="r" b="b"/>
              <a:pathLst>
                <a:path w="691515" h="77470">
                  <a:moveTo>
                    <a:pt x="0" y="76908"/>
                  </a:moveTo>
                  <a:lnTo>
                    <a:pt x="0" y="0"/>
                  </a:lnTo>
                </a:path>
                <a:path w="691515" h="77470">
                  <a:moveTo>
                    <a:pt x="691162" y="76908"/>
                  </a:moveTo>
                  <a:lnTo>
                    <a:pt x="691162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001643" y="6575321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5">
                  <a:moveTo>
                    <a:pt x="0" y="0"/>
                  </a:moveTo>
                  <a:lnTo>
                    <a:pt x="691162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001643" y="6652230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5">
                  <a:moveTo>
                    <a:pt x="0" y="0"/>
                  </a:moveTo>
                  <a:lnTo>
                    <a:pt x="691162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001643" y="6604668"/>
              <a:ext cx="691515" cy="19685"/>
            </a:xfrm>
            <a:custGeom>
              <a:avLst/>
              <a:gdLst/>
              <a:ahLst/>
              <a:cxnLst/>
              <a:rect l="l" t="t" r="r" b="b"/>
              <a:pathLst>
                <a:path w="691515" h="19684">
                  <a:moveTo>
                    <a:pt x="0" y="19227"/>
                  </a:moveTo>
                  <a:lnTo>
                    <a:pt x="691162" y="19227"/>
                  </a:lnTo>
                </a:path>
                <a:path w="691515" h="19684">
                  <a:moveTo>
                    <a:pt x="0" y="0"/>
                  </a:moveTo>
                  <a:lnTo>
                    <a:pt x="691162" y="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80245" y="7977886"/>
              <a:ext cx="807720" cy="807720"/>
            </a:xfrm>
            <a:custGeom>
              <a:avLst/>
              <a:gdLst/>
              <a:ahLst/>
              <a:cxnLst/>
              <a:rect l="l" t="t" r="r" b="b"/>
              <a:pathLst>
                <a:path w="807720" h="807720">
                  <a:moveTo>
                    <a:pt x="807031" y="0"/>
                  </a:moveTo>
                  <a:lnTo>
                    <a:pt x="758818" y="1418"/>
                  </a:lnTo>
                  <a:lnTo>
                    <a:pt x="711340" y="5619"/>
                  </a:lnTo>
                  <a:lnTo>
                    <a:pt x="664678" y="12526"/>
                  </a:lnTo>
                  <a:lnTo>
                    <a:pt x="618912" y="22058"/>
                  </a:lnTo>
                  <a:lnTo>
                    <a:pt x="574124" y="34137"/>
                  </a:lnTo>
                  <a:lnTo>
                    <a:pt x="530394" y="48684"/>
                  </a:lnTo>
                  <a:lnTo>
                    <a:pt x="487805" y="65621"/>
                  </a:lnTo>
                  <a:lnTo>
                    <a:pt x="446437" y="84867"/>
                  </a:lnTo>
                  <a:lnTo>
                    <a:pt x="406370" y="106346"/>
                  </a:lnTo>
                  <a:lnTo>
                    <a:pt x="367688" y="129976"/>
                  </a:lnTo>
                  <a:lnTo>
                    <a:pt x="330469" y="155680"/>
                  </a:lnTo>
                  <a:lnTo>
                    <a:pt x="294796" y="183380"/>
                  </a:lnTo>
                  <a:lnTo>
                    <a:pt x="260749" y="212994"/>
                  </a:lnTo>
                  <a:lnTo>
                    <a:pt x="228411" y="244446"/>
                  </a:lnTo>
                  <a:lnTo>
                    <a:pt x="197861" y="277656"/>
                  </a:lnTo>
                  <a:lnTo>
                    <a:pt x="169181" y="312546"/>
                  </a:lnTo>
                  <a:lnTo>
                    <a:pt x="142452" y="349035"/>
                  </a:lnTo>
                  <a:lnTo>
                    <a:pt x="117755" y="387046"/>
                  </a:lnTo>
                  <a:lnTo>
                    <a:pt x="95171" y="426500"/>
                  </a:lnTo>
                  <a:lnTo>
                    <a:pt x="74782" y="467317"/>
                  </a:lnTo>
                  <a:lnTo>
                    <a:pt x="56668" y="509419"/>
                  </a:lnTo>
                  <a:lnTo>
                    <a:pt x="40911" y="552727"/>
                  </a:lnTo>
                  <a:lnTo>
                    <a:pt x="27591" y="597163"/>
                  </a:lnTo>
                  <a:lnTo>
                    <a:pt x="16790" y="642646"/>
                  </a:lnTo>
                  <a:lnTo>
                    <a:pt x="8589" y="689098"/>
                  </a:lnTo>
                  <a:lnTo>
                    <a:pt x="3070" y="736441"/>
                  </a:lnTo>
                  <a:lnTo>
                    <a:pt x="312" y="784596"/>
                  </a:lnTo>
                </a:path>
                <a:path w="807720" h="807720">
                  <a:moveTo>
                    <a:pt x="0" y="785274"/>
                  </a:moveTo>
                  <a:lnTo>
                    <a:pt x="807537" y="785274"/>
                  </a:lnTo>
                </a:path>
                <a:path w="807720" h="807720">
                  <a:moveTo>
                    <a:pt x="1011" y="763011"/>
                  </a:moveTo>
                  <a:lnTo>
                    <a:pt x="807537" y="763011"/>
                  </a:lnTo>
                  <a:lnTo>
                    <a:pt x="807537" y="807537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object 187"/>
          <p:cNvGrpSpPr/>
          <p:nvPr/>
        </p:nvGrpSpPr>
        <p:grpSpPr>
          <a:xfrm>
            <a:off x="7071852" y="13144909"/>
            <a:ext cx="929005" cy="467995"/>
            <a:chOff x="7071852" y="13144909"/>
            <a:chExt cx="929005" cy="467995"/>
          </a:xfrm>
        </p:grpSpPr>
        <p:sp>
          <p:nvSpPr>
            <p:cNvPr id="188" name="object 188"/>
            <p:cNvSpPr/>
            <p:nvPr/>
          </p:nvSpPr>
          <p:spPr>
            <a:xfrm>
              <a:off x="7087197" y="13148123"/>
              <a:ext cx="448309" cy="461009"/>
            </a:xfrm>
            <a:custGeom>
              <a:avLst/>
              <a:gdLst/>
              <a:ahLst/>
              <a:cxnLst/>
              <a:rect l="l" t="t" r="r" b="b"/>
              <a:pathLst>
                <a:path w="448309" h="461009">
                  <a:moveTo>
                    <a:pt x="448129" y="460765"/>
                  </a:moveTo>
                  <a:lnTo>
                    <a:pt x="445524" y="411498"/>
                  </a:lnTo>
                  <a:lnTo>
                    <a:pt x="437885" y="363711"/>
                  </a:lnTo>
                  <a:lnTo>
                    <a:pt x="425474" y="317672"/>
                  </a:lnTo>
                  <a:lnTo>
                    <a:pt x="408554" y="273653"/>
                  </a:lnTo>
                  <a:lnTo>
                    <a:pt x="387389" y="231924"/>
                  </a:lnTo>
                  <a:lnTo>
                    <a:pt x="362239" y="192755"/>
                  </a:lnTo>
                  <a:lnTo>
                    <a:pt x="333369" y="156415"/>
                  </a:lnTo>
                  <a:lnTo>
                    <a:pt x="301042" y="123176"/>
                  </a:lnTo>
                  <a:lnTo>
                    <a:pt x="265519" y="93307"/>
                  </a:lnTo>
                  <a:lnTo>
                    <a:pt x="227064" y="67078"/>
                  </a:lnTo>
                  <a:lnTo>
                    <a:pt x="185939" y="44761"/>
                  </a:lnTo>
                  <a:lnTo>
                    <a:pt x="142407" y="26624"/>
                  </a:lnTo>
                  <a:lnTo>
                    <a:pt x="96732" y="12938"/>
                  </a:lnTo>
                  <a:lnTo>
                    <a:pt x="49175" y="3973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074888" y="13147945"/>
              <a:ext cx="25400" cy="461645"/>
            </a:xfrm>
            <a:custGeom>
              <a:avLst/>
              <a:gdLst/>
              <a:ahLst/>
              <a:cxnLst/>
              <a:rect l="l" t="t" r="r" b="b"/>
              <a:pathLst>
                <a:path w="25400" h="461644">
                  <a:moveTo>
                    <a:pt x="13155" y="0"/>
                  </a:moveTo>
                  <a:lnTo>
                    <a:pt x="13155" y="461449"/>
                  </a:lnTo>
                </a:path>
                <a:path w="25400" h="461644">
                  <a:moveTo>
                    <a:pt x="25298" y="0"/>
                  </a:moveTo>
                  <a:lnTo>
                    <a:pt x="25298" y="461449"/>
                  </a:lnTo>
                  <a:lnTo>
                    <a:pt x="0" y="461449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536338" y="13148123"/>
              <a:ext cx="448309" cy="461009"/>
            </a:xfrm>
            <a:custGeom>
              <a:avLst/>
              <a:gdLst/>
              <a:ahLst/>
              <a:cxnLst/>
              <a:rect l="l" t="t" r="r" b="b"/>
              <a:pathLst>
                <a:path w="448309" h="461009">
                  <a:moveTo>
                    <a:pt x="448129" y="0"/>
                  </a:moveTo>
                  <a:lnTo>
                    <a:pt x="398954" y="3973"/>
                  </a:lnTo>
                  <a:lnTo>
                    <a:pt x="351397" y="12938"/>
                  </a:lnTo>
                  <a:lnTo>
                    <a:pt x="305721" y="26624"/>
                  </a:lnTo>
                  <a:lnTo>
                    <a:pt x="262190" y="44761"/>
                  </a:lnTo>
                  <a:lnTo>
                    <a:pt x="221065" y="67078"/>
                  </a:lnTo>
                  <a:lnTo>
                    <a:pt x="182610" y="93307"/>
                  </a:lnTo>
                  <a:lnTo>
                    <a:pt x="147087" y="123176"/>
                  </a:lnTo>
                  <a:lnTo>
                    <a:pt x="114759" y="156415"/>
                  </a:lnTo>
                  <a:lnTo>
                    <a:pt x="85889" y="192755"/>
                  </a:lnTo>
                  <a:lnTo>
                    <a:pt x="60740" y="231924"/>
                  </a:lnTo>
                  <a:lnTo>
                    <a:pt x="39574" y="273653"/>
                  </a:lnTo>
                  <a:lnTo>
                    <a:pt x="22654" y="317672"/>
                  </a:lnTo>
                  <a:lnTo>
                    <a:pt x="10244" y="363711"/>
                  </a:lnTo>
                  <a:lnTo>
                    <a:pt x="2604" y="411498"/>
                  </a:lnTo>
                  <a:lnTo>
                    <a:pt x="0" y="460765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971477" y="13147945"/>
              <a:ext cx="26670" cy="461645"/>
            </a:xfrm>
            <a:custGeom>
              <a:avLst/>
              <a:gdLst/>
              <a:ahLst/>
              <a:cxnLst/>
              <a:rect l="l" t="t" r="r" b="b"/>
              <a:pathLst>
                <a:path w="26670" h="461644">
                  <a:moveTo>
                    <a:pt x="13155" y="0"/>
                  </a:moveTo>
                  <a:lnTo>
                    <a:pt x="13155" y="461449"/>
                  </a:lnTo>
                </a:path>
                <a:path w="26670" h="461644">
                  <a:moveTo>
                    <a:pt x="0" y="0"/>
                  </a:moveTo>
                  <a:lnTo>
                    <a:pt x="0" y="461449"/>
                  </a:lnTo>
                  <a:lnTo>
                    <a:pt x="26310" y="461449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074888" y="13436351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90" h="173355">
                  <a:moveTo>
                    <a:pt x="0" y="0"/>
                  </a:moveTo>
                  <a:lnTo>
                    <a:pt x="0" y="173043"/>
                  </a:lnTo>
                </a:path>
                <a:path w="923290" h="173355">
                  <a:moveTo>
                    <a:pt x="922899" y="0"/>
                  </a:moveTo>
                  <a:lnTo>
                    <a:pt x="922899" y="173043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1575805" y="10416044"/>
            <a:ext cx="3712210" cy="2426335"/>
            <a:chOff x="1575805" y="10416044"/>
            <a:chExt cx="3712210" cy="2426335"/>
          </a:xfrm>
        </p:grpSpPr>
        <p:sp>
          <p:nvSpPr>
            <p:cNvPr id="194" name="object 194"/>
            <p:cNvSpPr/>
            <p:nvPr/>
          </p:nvSpPr>
          <p:spPr>
            <a:xfrm>
              <a:off x="1578980" y="11553110"/>
              <a:ext cx="173355" cy="923290"/>
            </a:xfrm>
            <a:custGeom>
              <a:avLst/>
              <a:gdLst/>
              <a:ahLst/>
              <a:cxnLst/>
              <a:rect l="l" t="t" r="r" b="b"/>
              <a:pathLst>
                <a:path w="173355" h="923290">
                  <a:moveTo>
                    <a:pt x="173043" y="922899"/>
                  </a:moveTo>
                  <a:lnTo>
                    <a:pt x="0" y="922899"/>
                  </a:lnTo>
                </a:path>
                <a:path w="173355" h="923290">
                  <a:moveTo>
                    <a:pt x="173043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78980" y="11553110"/>
              <a:ext cx="173355" cy="923290"/>
            </a:xfrm>
            <a:custGeom>
              <a:avLst/>
              <a:gdLst/>
              <a:ahLst/>
              <a:cxnLst/>
              <a:rect l="l" t="t" r="r" b="b"/>
              <a:pathLst>
                <a:path w="173355" h="923290">
                  <a:moveTo>
                    <a:pt x="0" y="0"/>
                  </a:moveTo>
                  <a:lnTo>
                    <a:pt x="0" y="922899"/>
                  </a:lnTo>
                </a:path>
                <a:path w="173355" h="923290">
                  <a:moveTo>
                    <a:pt x="173043" y="0"/>
                  </a:moveTo>
                  <a:lnTo>
                    <a:pt x="173043" y="922899"/>
                  </a:lnTo>
                </a:path>
                <a:path w="173355" h="923290">
                  <a:moveTo>
                    <a:pt x="66788" y="0"/>
                  </a:moveTo>
                  <a:lnTo>
                    <a:pt x="66788" y="922899"/>
                  </a:lnTo>
                </a:path>
                <a:path w="173355" h="923290">
                  <a:moveTo>
                    <a:pt x="105242" y="0"/>
                  </a:moveTo>
                  <a:lnTo>
                    <a:pt x="105242" y="922899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905840" y="12816025"/>
              <a:ext cx="3228340" cy="0"/>
            </a:xfrm>
            <a:custGeom>
              <a:avLst/>
              <a:gdLst/>
              <a:ahLst/>
              <a:cxnLst/>
              <a:rect l="l" t="t" r="r" b="b"/>
              <a:pathLst>
                <a:path w="3228340">
                  <a:moveTo>
                    <a:pt x="0" y="0"/>
                  </a:moveTo>
                  <a:lnTo>
                    <a:pt x="3228124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752024" y="12790726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70">
                  <a:moveTo>
                    <a:pt x="0" y="25298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52024" y="12790726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133965" y="12790726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133965" y="12790726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18699" y="10419219"/>
              <a:ext cx="672465" cy="691515"/>
            </a:xfrm>
            <a:custGeom>
              <a:avLst/>
              <a:gdLst/>
              <a:ahLst/>
              <a:cxnLst/>
              <a:rect l="l" t="t" r="r" b="b"/>
              <a:pathLst>
                <a:path w="672464" h="691515">
                  <a:moveTo>
                    <a:pt x="0" y="0"/>
                  </a:moveTo>
                  <a:lnTo>
                    <a:pt x="1672" y="48444"/>
                  </a:lnTo>
                  <a:lnTo>
                    <a:pt x="6615" y="96004"/>
                  </a:lnTo>
                  <a:lnTo>
                    <a:pt x="14721" y="142568"/>
                  </a:lnTo>
                  <a:lnTo>
                    <a:pt x="25879" y="188023"/>
                  </a:lnTo>
                  <a:lnTo>
                    <a:pt x="39981" y="232257"/>
                  </a:lnTo>
                  <a:lnTo>
                    <a:pt x="56917" y="275157"/>
                  </a:lnTo>
                  <a:lnTo>
                    <a:pt x="76577" y="316610"/>
                  </a:lnTo>
                  <a:lnTo>
                    <a:pt x="98853" y="356505"/>
                  </a:lnTo>
                  <a:lnTo>
                    <a:pt x="123634" y="394728"/>
                  </a:lnTo>
                  <a:lnTo>
                    <a:pt x="150812" y="431168"/>
                  </a:lnTo>
                  <a:lnTo>
                    <a:pt x="180277" y="465711"/>
                  </a:lnTo>
                  <a:lnTo>
                    <a:pt x="211920" y="498246"/>
                  </a:lnTo>
                  <a:lnTo>
                    <a:pt x="245631" y="528660"/>
                  </a:lnTo>
                  <a:lnTo>
                    <a:pt x="281301" y="556841"/>
                  </a:lnTo>
                  <a:lnTo>
                    <a:pt x="318821" y="582675"/>
                  </a:lnTo>
                  <a:lnTo>
                    <a:pt x="358081" y="606051"/>
                  </a:lnTo>
                  <a:lnTo>
                    <a:pt x="398971" y="626856"/>
                  </a:lnTo>
                  <a:lnTo>
                    <a:pt x="441384" y="644978"/>
                  </a:lnTo>
                  <a:lnTo>
                    <a:pt x="485208" y="660304"/>
                  </a:lnTo>
                  <a:lnTo>
                    <a:pt x="530335" y="672722"/>
                  </a:lnTo>
                  <a:lnTo>
                    <a:pt x="576656" y="682119"/>
                  </a:lnTo>
                  <a:lnTo>
                    <a:pt x="624061" y="688383"/>
                  </a:lnTo>
                  <a:lnTo>
                    <a:pt x="672440" y="691401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172419" y="10419724"/>
              <a:ext cx="38735" cy="691515"/>
            </a:xfrm>
            <a:custGeom>
              <a:avLst/>
              <a:gdLst/>
              <a:ahLst/>
              <a:cxnLst/>
              <a:rect l="l" t="t" r="r" b="b"/>
              <a:pathLst>
                <a:path w="38735" h="691515">
                  <a:moveTo>
                    <a:pt x="19227" y="691162"/>
                  </a:moveTo>
                  <a:lnTo>
                    <a:pt x="19227" y="0"/>
                  </a:lnTo>
                </a:path>
                <a:path w="38735" h="691515">
                  <a:moveTo>
                    <a:pt x="0" y="691162"/>
                  </a:moveTo>
                  <a:lnTo>
                    <a:pt x="0" y="0"/>
                  </a:lnTo>
                  <a:lnTo>
                    <a:pt x="38454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203"/>
          <p:cNvSpPr txBox="1"/>
          <p:nvPr/>
        </p:nvSpPr>
        <p:spPr>
          <a:xfrm>
            <a:off x="3582937" y="5012706"/>
            <a:ext cx="325755" cy="3752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12'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9861802" y="6947719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255011"/>
                </a:moveTo>
                <a:lnTo>
                  <a:pt x="0" y="0"/>
                </a:lnTo>
              </a:path>
            </a:pathLst>
          </a:custGeom>
          <a:ln w="60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5" name="object 205"/>
          <p:cNvGrpSpPr/>
          <p:nvPr/>
        </p:nvGrpSpPr>
        <p:grpSpPr>
          <a:xfrm>
            <a:off x="9861802" y="6944544"/>
            <a:ext cx="3115945" cy="285750"/>
            <a:chOff x="9861802" y="6944544"/>
            <a:chExt cx="3115945" cy="285750"/>
          </a:xfrm>
        </p:grpSpPr>
        <p:sp>
          <p:nvSpPr>
            <p:cNvPr id="206" name="object 206"/>
            <p:cNvSpPr/>
            <p:nvPr/>
          </p:nvSpPr>
          <p:spPr>
            <a:xfrm>
              <a:off x="10014607" y="6947719"/>
              <a:ext cx="2960370" cy="279400"/>
            </a:xfrm>
            <a:custGeom>
              <a:avLst/>
              <a:gdLst/>
              <a:ahLst/>
              <a:cxnLst/>
              <a:rect l="l" t="t" r="r" b="b"/>
              <a:pathLst>
                <a:path w="2960370" h="279400">
                  <a:moveTo>
                    <a:pt x="2959957" y="279298"/>
                  </a:moveTo>
                  <a:lnTo>
                    <a:pt x="2959957" y="0"/>
                  </a:lnTo>
                </a:path>
                <a:path w="2960370" h="279400">
                  <a:moveTo>
                    <a:pt x="0" y="24286"/>
                  </a:moveTo>
                  <a:lnTo>
                    <a:pt x="2806141" y="24286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861802" y="6945695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4" h="52070">
                  <a:moveTo>
                    <a:pt x="0" y="26310"/>
                  </a:moveTo>
                  <a:lnTo>
                    <a:pt x="152804" y="51609"/>
                  </a:lnTo>
                  <a:lnTo>
                    <a:pt x="152804" y="0"/>
                  </a:lnTo>
                  <a:lnTo>
                    <a:pt x="0" y="26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861802" y="6945695"/>
              <a:ext cx="153035" cy="52069"/>
            </a:xfrm>
            <a:custGeom>
              <a:avLst/>
              <a:gdLst/>
              <a:ahLst/>
              <a:cxnLst/>
              <a:rect l="l" t="t" r="r" b="b"/>
              <a:pathLst>
                <a:path w="153034" h="52070">
                  <a:moveTo>
                    <a:pt x="152804" y="0"/>
                  </a:moveTo>
                  <a:lnTo>
                    <a:pt x="152804" y="51609"/>
                  </a:lnTo>
                  <a:lnTo>
                    <a:pt x="0" y="26310"/>
                  </a:lnTo>
                  <a:lnTo>
                    <a:pt x="15280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2820748" y="6945695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2820748" y="6945695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1" name="object 211"/>
          <p:cNvSpPr txBox="1"/>
          <p:nvPr/>
        </p:nvSpPr>
        <p:spPr>
          <a:xfrm>
            <a:off x="11055348" y="6674654"/>
            <a:ext cx="709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13'-6"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212" name="object 212"/>
          <p:cNvGrpSpPr/>
          <p:nvPr/>
        </p:nvGrpSpPr>
        <p:grpSpPr>
          <a:xfrm>
            <a:off x="2219545" y="5305456"/>
            <a:ext cx="698500" cy="351155"/>
            <a:chOff x="2219545" y="5305456"/>
            <a:chExt cx="698500" cy="351155"/>
          </a:xfrm>
        </p:grpSpPr>
        <p:sp>
          <p:nvSpPr>
            <p:cNvPr id="213" name="object 213"/>
            <p:cNvSpPr/>
            <p:nvPr/>
          </p:nvSpPr>
          <p:spPr>
            <a:xfrm>
              <a:off x="2222581" y="5576525"/>
              <a:ext cx="692785" cy="77470"/>
            </a:xfrm>
            <a:custGeom>
              <a:avLst/>
              <a:gdLst/>
              <a:ahLst/>
              <a:cxnLst/>
              <a:rect l="l" t="t" r="r" b="b"/>
              <a:pathLst>
                <a:path w="692785" h="77470">
                  <a:moveTo>
                    <a:pt x="692174" y="76908"/>
                  </a:moveTo>
                  <a:lnTo>
                    <a:pt x="692174" y="0"/>
                  </a:lnTo>
                </a:path>
                <a:path w="692785" h="77470">
                  <a:moveTo>
                    <a:pt x="0" y="76908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231655" y="5308491"/>
              <a:ext cx="335280" cy="344805"/>
            </a:xfrm>
            <a:custGeom>
              <a:avLst/>
              <a:gdLst/>
              <a:ahLst/>
              <a:cxnLst/>
              <a:rect l="l" t="t" r="r" b="b"/>
              <a:pathLst>
                <a:path w="335280" h="344804">
                  <a:moveTo>
                    <a:pt x="334990" y="344436"/>
                  </a:moveTo>
                  <a:lnTo>
                    <a:pt x="331960" y="298565"/>
                  </a:lnTo>
                  <a:lnTo>
                    <a:pt x="323127" y="254501"/>
                  </a:lnTo>
                  <a:lnTo>
                    <a:pt x="308874" y="212638"/>
                  </a:lnTo>
                  <a:lnTo>
                    <a:pt x="289585" y="173370"/>
                  </a:lnTo>
                  <a:lnTo>
                    <a:pt x="265642" y="137092"/>
                  </a:lnTo>
                  <a:lnTo>
                    <a:pt x="237431" y="104199"/>
                  </a:lnTo>
                  <a:lnTo>
                    <a:pt x="205335" y="75084"/>
                  </a:lnTo>
                  <a:lnTo>
                    <a:pt x="169737" y="50143"/>
                  </a:lnTo>
                  <a:lnTo>
                    <a:pt x="131020" y="29769"/>
                  </a:lnTo>
                  <a:lnTo>
                    <a:pt x="89570" y="14358"/>
                  </a:lnTo>
                  <a:lnTo>
                    <a:pt x="45768" y="4303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222581" y="5309370"/>
              <a:ext cx="19685" cy="344170"/>
            </a:xfrm>
            <a:custGeom>
              <a:avLst/>
              <a:gdLst/>
              <a:ahLst/>
              <a:cxnLst/>
              <a:rect l="l" t="t" r="r" b="b"/>
              <a:pathLst>
                <a:path w="19685" h="344170">
                  <a:moveTo>
                    <a:pt x="9107" y="0"/>
                  </a:moveTo>
                  <a:lnTo>
                    <a:pt x="9107" y="344063"/>
                  </a:lnTo>
                </a:path>
                <a:path w="19685" h="344170">
                  <a:moveTo>
                    <a:pt x="19227" y="0"/>
                  </a:moveTo>
                  <a:lnTo>
                    <a:pt x="19227" y="344063"/>
                  </a:lnTo>
                  <a:lnTo>
                    <a:pt x="0" y="344063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565633" y="5308491"/>
              <a:ext cx="335280" cy="344805"/>
            </a:xfrm>
            <a:custGeom>
              <a:avLst/>
              <a:gdLst/>
              <a:ahLst/>
              <a:cxnLst/>
              <a:rect l="l" t="t" r="r" b="b"/>
              <a:pathLst>
                <a:path w="335280" h="344804">
                  <a:moveTo>
                    <a:pt x="334990" y="0"/>
                  </a:moveTo>
                  <a:lnTo>
                    <a:pt x="289221" y="4303"/>
                  </a:lnTo>
                  <a:lnTo>
                    <a:pt x="245420" y="14358"/>
                  </a:lnTo>
                  <a:lnTo>
                    <a:pt x="203969" y="29769"/>
                  </a:lnTo>
                  <a:lnTo>
                    <a:pt x="165253" y="50143"/>
                  </a:lnTo>
                  <a:lnTo>
                    <a:pt x="129655" y="75084"/>
                  </a:lnTo>
                  <a:lnTo>
                    <a:pt x="97558" y="104199"/>
                  </a:lnTo>
                  <a:lnTo>
                    <a:pt x="69347" y="137092"/>
                  </a:lnTo>
                  <a:lnTo>
                    <a:pt x="45405" y="173370"/>
                  </a:lnTo>
                  <a:lnTo>
                    <a:pt x="26116" y="212638"/>
                  </a:lnTo>
                  <a:lnTo>
                    <a:pt x="11862" y="254501"/>
                  </a:lnTo>
                  <a:lnTo>
                    <a:pt x="3029" y="298565"/>
                  </a:lnTo>
                  <a:lnTo>
                    <a:pt x="0" y="344436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891481" y="5309370"/>
              <a:ext cx="19685" cy="344170"/>
            </a:xfrm>
            <a:custGeom>
              <a:avLst/>
              <a:gdLst/>
              <a:ahLst/>
              <a:cxnLst/>
              <a:rect l="l" t="t" r="r" b="b"/>
              <a:pathLst>
                <a:path w="19685" h="344170">
                  <a:moveTo>
                    <a:pt x="10119" y="0"/>
                  </a:moveTo>
                  <a:lnTo>
                    <a:pt x="10119" y="344063"/>
                  </a:lnTo>
                </a:path>
                <a:path w="19685" h="344170">
                  <a:moveTo>
                    <a:pt x="0" y="0"/>
                  </a:moveTo>
                  <a:lnTo>
                    <a:pt x="0" y="344063"/>
                  </a:lnTo>
                  <a:lnTo>
                    <a:pt x="19227" y="344063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8" name="object 218"/>
          <p:cNvGrpSpPr/>
          <p:nvPr/>
        </p:nvGrpSpPr>
        <p:grpSpPr>
          <a:xfrm>
            <a:off x="2392450" y="3632427"/>
            <a:ext cx="9461500" cy="6290945"/>
            <a:chOff x="2392450" y="3632427"/>
            <a:chExt cx="9461500" cy="6290945"/>
          </a:xfrm>
        </p:grpSpPr>
        <p:sp>
          <p:nvSpPr>
            <p:cNvPr id="219" name="object 219"/>
            <p:cNvSpPr/>
            <p:nvPr/>
          </p:nvSpPr>
          <p:spPr>
            <a:xfrm>
              <a:off x="11272968" y="9343008"/>
              <a:ext cx="576580" cy="560705"/>
            </a:xfrm>
            <a:custGeom>
              <a:avLst/>
              <a:gdLst/>
              <a:ahLst/>
              <a:cxnLst/>
              <a:rect l="l" t="t" r="r" b="b"/>
              <a:pathLst>
                <a:path w="576579" h="560704">
                  <a:moveTo>
                    <a:pt x="576083" y="560285"/>
                  </a:moveTo>
                  <a:lnTo>
                    <a:pt x="572691" y="511588"/>
                  </a:lnTo>
                  <a:lnTo>
                    <a:pt x="565365" y="464110"/>
                  </a:lnTo>
                  <a:lnTo>
                    <a:pt x="554272" y="418012"/>
                  </a:lnTo>
                  <a:lnTo>
                    <a:pt x="539576" y="373455"/>
                  </a:lnTo>
                  <a:lnTo>
                    <a:pt x="521446" y="330602"/>
                  </a:lnTo>
                  <a:lnTo>
                    <a:pt x="500047" y="289613"/>
                  </a:lnTo>
                  <a:lnTo>
                    <a:pt x="475545" y="250650"/>
                  </a:lnTo>
                  <a:lnTo>
                    <a:pt x="448106" y="213876"/>
                  </a:lnTo>
                  <a:lnTo>
                    <a:pt x="417897" y="179451"/>
                  </a:lnTo>
                  <a:lnTo>
                    <a:pt x="385084" y="147537"/>
                  </a:lnTo>
                  <a:lnTo>
                    <a:pt x="349832" y="118297"/>
                  </a:lnTo>
                  <a:lnTo>
                    <a:pt x="312309" y="91891"/>
                  </a:lnTo>
                  <a:lnTo>
                    <a:pt x="272680" y="68482"/>
                  </a:lnTo>
                  <a:lnTo>
                    <a:pt x="231112" y="48230"/>
                  </a:lnTo>
                  <a:lnTo>
                    <a:pt x="187771" y="31298"/>
                  </a:lnTo>
                  <a:lnTo>
                    <a:pt x="142823" y="17847"/>
                  </a:lnTo>
                  <a:lnTo>
                    <a:pt x="96434" y="8040"/>
                  </a:lnTo>
                  <a:lnTo>
                    <a:pt x="48771" y="2036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1273475" y="9887438"/>
              <a:ext cx="577215" cy="32384"/>
            </a:xfrm>
            <a:custGeom>
              <a:avLst/>
              <a:gdLst/>
              <a:ahLst/>
              <a:cxnLst/>
              <a:rect l="l" t="t" r="r" b="b"/>
              <a:pathLst>
                <a:path w="577215" h="32384">
                  <a:moveTo>
                    <a:pt x="576812" y="16191"/>
                  </a:moveTo>
                  <a:lnTo>
                    <a:pt x="0" y="16191"/>
                  </a:lnTo>
                </a:path>
                <a:path w="577215" h="32384">
                  <a:moveTo>
                    <a:pt x="576812" y="0"/>
                  </a:moveTo>
                  <a:lnTo>
                    <a:pt x="0" y="0"/>
                  </a:lnTo>
                  <a:lnTo>
                    <a:pt x="0" y="32382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9784894" y="6873847"/>
              <a:ext cx="77470" cy="922019"/>
            </a:xfrm>
            <a:custGeom>
              <a:avLst/>
              <a:gdLst/>
              <a:ahLst/>
              <a:cxnLst/>
              <a:rect l="l" t="t" r="r" b="b"/>
              <a:pathLst>
                <a:path w="77470" h="922020">
                  <a:moveTo>
                    <a:pt x="76908" y="921887"/>
                  </a:moveTo>
                  <a:lnTo>
                    <a:pt x="0" y="921887"/>
                  </a:lnTo>
                </a:path>
                <a:path w="77470" h="922020">
                  <a:moveTo>
                    <a:pt x="76908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9861802" y="6873847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887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784894" y="6873847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887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813229" y="6873847"/>
              <a:ext cx="19685" cy="922019"/>
            </a:xfrm>
            <a:custGeom>
              <a:avLst/>
              <a:gdLst/>
              <a:ahLst/>
              <a:cxnLst/>
              <a:rect l="l" t="t" r="r" b="b"/>
              <a:pathLst>
                <a:path w="19684" h="922020">
                  <a:moveTo>
                    <a:pt x="0" y="0"/>
                  </a:moveTo>
                  <a:lnTo>
                    <a:pt x="0" y="921887"/>
                  </a:lnTo>
                </a:path>
                <a:path w="19684" h="922020">
                  <a:moveTo>
                    <a:pt x="19227" y="0"/>
                  </a:moveTo>
                  <a:lnTo>
                    <a:pt x="19227" y="921887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784388" y="8016340"/>
              <a:ext cx="807085" cy="784860"/>
            </a:xfrm>
            <a:custGeom>
              <a:avLst/>
              <a:gdLst/>
              <a:ahLst/>
              <a:cxnLst/>
              <a:rect l="l" t="t" r="r" b="b"/>
              <a:pathLst>
                <a:path w="807084" h="784859">
                  <a:moveTo>
                    <a:pt x="806719" y="784595"/>
                  </a:moveTo>
                  <a:lnTo>
                    <a:pt x="803961" y="736441"/>
                  </a:lnTo>
                  <a:lnTo>
                    <a:pt x="798441" y="689098"/>
                  </a:lnTo>
                  <a:lnTo>
                    <a:pt x="790240" y="642646"/>
                  </a:lnTo>
                  <a:lnTo>
                    <a:pt x="779439" y="597162"/>
                  </a:lnTo>
                  <a:lnTo>
                    <a:pt x="766120" y="552727"/>
                  </a:lnTo>
                  <a:lnTo>
                    <a:pt x="750362" y="509419"/>
                  </a:lnTo>
                  <a:lnTo>
                    <a:pt x="732248" y="467317"/>
                  </a:lnTo>
                  <a:lnTo>
                    <a:pt x="711859" y="426500"/>
                  </a:lnTo>
                  <a:lnTo>
                    <a:pt x="689276" y="387046"/>
                  </a:lnTo>
                  <a:lnTo>
                    <a:pt x="664579" y="349035"/>
                  </a:lnTo>
                  <a:lnTo>
                    <a:pt x="637850" y="312546"/>
                  </a:lnTo>
                  <a:lnTo>
                    <a:pt x="609170" y="277656"/>
                  </a:lnTo>
                  <a:lnTo>
                    <a:pt x="578620" y="244446"/>
                  </a:lnTo>
                  <a:lnTo>
                    <a:pt x="546281" y="212994"/>
                  </a:lnTo>
                  <a:lnTo>
                    <a:pt x="512234" y="183380"/>
                  </a:lnTo>
                  <a:lnTo>
                    <a:pt x="476561" y="155681"/>
                  </a:lnTo>
                  <a:lnTo>
                    <a:pt x="439343" y="129976"/>
                  </a:lnTo>
                  <a:lnTo>
                    <a:pt x="400660" y="106346"/>
                  </a:lnTo>
                  <a:lnTo>
                    <a:pt x="360594" y="84867"/>
                  </a:lnTo>
                  <a:lnTo>
                    <a:pt x="319225" y="65621"/>
                  </a:lnTo>
                  <a:lnTo>
                    <a:pt x="276636" y="48684"/>
                  </a:lnTo>
                  <a:lnTo>
                    <a:pt x="232907" y="34137"/>
                  </a:lnTo>
                  <a:lnTo>
                    <a:pt x="188118" y="22058"/>
                  </a:lnTo>
                  <a:lnTo>
                    <a:pt x="142352" y="12526"/>
                  </a:lnTo>
                  <a:lnTo>
                    <a:pt x="95690" y="5619"/>
                  </a:lnTo>
                  <a:lnTo>
                    <a:pt x="48212" y="1418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9784894" y="8779351"/>
              <a:ext cx="807085" cy="45085"/>
            </a:xfrm>
            <a:custGeom>
              <a:avLst/>
              <a:gdLst/>
              <a:ahLst/>
              <a:cxnLst/>
              <a:rect l="l" t="t" r="r" b="b"/>
              <a:pathLst>
                <a:path w="807084" h="45084">
                  <a:moveTo>
                    <a:pt x="806525" y="22262"/>
                  </a:moveTo>
                  <a:lnTo>
                    <a:pt x="0" y="22262"/>
                  </a:lnTo>
                </a:path>
                <a:path w="807084" h="45084">
                  <a:moveTo>
                    <a:pt x="806525" y="0"/>
                  </a:moveTo>
                  <a:lnTo>
                    <a:pt x="0" y="0"/>
                  </a:lnTo>
                  <a:lnTo>
                    <a:pt x="0" y="44525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129464" y="4999713"/>
              <a:ext cx="576580" cy="560705"/>
            </a:xfrm>
            <a:custGeom>
              <a:avLst/>
              <a:gdLst/>
              <a:ahLst/>
              <a:cxnLst/>
              <a:rect l="l" t="t" r="r" b="b"/>
              <a:pathLst>
                <a:path w="576579" h="560704">
                  <a:moveTo>
                    <a:pt x="576083" y="560285"/>
                  </a:moveTo>
                  <a:lnTo>
                    <a:pt x="572691" y="511588"/>
                  </a:lnTo>
                  <a:lnTo>
                    <a:pt x="565365" y="464110"/>
                  </a:lnTo>
                  <a:lnTo>
                    <a:pt x="554272" y="418012"/>
                  </a:lnTo>
                  <a:lnTo>
                    <a:pt x="539576" y="373455"/>
                  </a:lnTo>
                  <a:lnTo>
                    <a:pt x="521446" y="330602"/>
                  </a:lnTo>
                  <a:lnTo>
                    <a:pt x="500047" y="289613"/>
                  </a:lnTo>
                  <a:lnTo>
                    <a:pt x="475545" y="250650"/>
                  </a:lnTo>
                  <a:lnTo>
                    <a:pt x="448106" y="213876"/>
                  </a:lnTo>
                  <a:lnTo>
                    <a:pt x="417897" y="179451"/>
                  </a:lnTo>
                  <a:lnTo>
                    <a:pt x="385084" y="147537"/>
                  </a:lnTo>
                  <a:lnTo>
                    <a:pt x="349832" y="118297"/>
                  </a:lnTo>
                  <a:lnTo>
                    <a:pt x="312309" y="91891"/>
                  </a:lnTo>
                  <a:lnTo>
                    <a:pt x="272680" y="68482"/>
                  </a:lnTo>
                  <a:lnTo>
                    <a:pt x="231112" y="48230"/>
                  </a:lnTo>
                  <a:lnTo>
                    <a:pt x="187771" y="31298"/>
                  </a:lnTo>
                  <a:lnTo>
                    <a:pt x="142823" y="17847"/>
                  </a:lnTo>
                  <a:lnTo>
                    <a:pt x="96434" y="8040"/>
                  </a:lnTo>
                  <a:lnTo>
                    <a:pt x="48771" y="2036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129969" y="5544143"/>
              <a:ext cx="577215" cy="32384"/>
            </a:xfrm>
            <a:custGeom>
              <a:avLst/>
              <a:gdLst/>
              <a:ahLst/>
              <a:cxnLst/>
              <a:rect l="l" t="t" r="r" b="b"/>
              <a:pathLst>
                <a:path w="577215" h="32385">
                  <a:moveTo>
                    <a:pt x="576812" y="16191"/>
                  </a:moveTo>
                  <a:lnTo>
                    <a:pt x="0" y="16191"/>
                  </a:lnTo>
                </a:path>
                <a:path w="577215" h="32385">
                  <a:moveTo>
                    <a:pt x="576812" y="0"/>
                  </a:moveTo>
                  <a:lnTo>
                    <a:pt x="0" y="0"/>
                  </a:lnTo>
                  <a:lnTo>
                    <a:pt x="0" y="32382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395625" y="3635602"/>
              <a:ext cx="346710" cy="173355"/>
            </a:xfrm>
            <a:custGeom>
              <a:avLst/>
              <a:gdLst/>
              <a:ahLst/>
              <a:cxnLst/>
              <a:rect l="l" t="t" r="r" b="b"/>
              <a:pathLst>
                <a:path w="346710" h="173354">
                  <a:moveTo>
                    <a:pt x="0" y="173043"/>
                  </a:moveTo>
                  <a:lnTo>
                    <a:pt x="0" y="0"/>
                  </a:lnTo>
                </a:path>
                <a:path w="346710" h="173354">
                  <a:moveTo>
                    <a:pt x="346087" y="173043"/>
                  </a:moveTo>
                  <a:lnTo>
                    <a:pt x="346087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395625" y="3635602"/>
              <a:ext cx="346710" cy="173355"/>
            </a:xfrm>
            <a:custGeom>
              <a:avLst/>
              <a:gdLst/>
              <a:ahLst/>
              <a:cxnLst/>
              <a:rect l="l" t="t" r="r" b="b"/>
              <a:pathLst>
                <a:path w="346710" h="173354">
                  <a:moveTo>
                    <a:pt x="0" y="0"/>
                  </a:moveTo>
                  <a:lnTo>
                    <a:pt x="346087" y="0"/>
                  </a:lnTo>
                </a:path>
                <a:path w="346710" h="173354">
                  <a:moveTo>
                    <a:pt x="0" y="173043"/>
                  </a:moveTo>
                  <a:lnTo>
                    <a:pt x="346087" y="173043"/>
                  </a:lnTo>
                </a:path>
                <a:path w="346710" h="173354">
                  <a:moveTo>
                    <a:pt x="0" y="105242"/>
                  </a:moveTo>
                  <a:lnTo>
                    <a:pt x="346087" y="105242"/>
                  </a:lnTo>
                </a:path>
                <a:path w="346710" h="173354">
                  <a:moveTo>
                    <a:pt x="0" y="66788"/>
                  </a:moveTo>
                  <a:lnTo>
                    <a:pt x="346087" y="66788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614834" y="3635602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89" h="173354">
                  <a:moveTo>
                    <a:pt x="0" y="173043"/>
                  </a:moveTo>
                  <a:lnTo>
                    <a:pt x="0" y="0"/>
                  </a:lnTo>
                </a:path>
                <a:path w="923289" h="173354">
                  <a:moveTo>
                    <a:pt x="922899" y="173043"/>
                  </a:moveTo>
                  <a:lnTo>
                    <a:pt x="922899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14834" y="3635602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89" h="173354">
                  <a:moveTo>
                    <a:pt x="0" y="173043"/>
                  </a:moveTo>
                  <a:lnTo>
                    <a:pt x="922899" y="173043"/>
                  </a:lnTo>
                </a:path>
                <a:path w="923289" h="173354">
                  <a:moveTo>
                    <a:pt x="0" y="0"/>
                  </a:moveTo>
                  <a:lnTo>
                    <a:pt x="922899" y="0"/>
                  </a:lnTo>
                </a:path>
                <a:path w="923289" h="173354">
                  <a:moveTo>
                    <a:pt x="0" y="105242"/>
                  </a:moveTo>
                  <a:lnTo>
                    <a:pt x="922899" y="105242"/>
                  </a:lnTo>
                </a:path>
                <a:path w="923289" h="173354">
                  <a:moveTo>
                    <a:pt x="0" y="66788"/>
                  </a:moveTo>
                  <a:lnTo>
                    <a:pt x="922899" y="66788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987668" y="3635602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90" h="173354">
                  <a:moveTo>
                    <a:pt x="0" y="173043"/>
                  </a:moveTo>
                  <a:lnTo>
                    <a:pt x="0" y="0"/>
                  </a:lnTo>
                </a:path>
                <a:path w="923290" h="173354">
                  <a:moveTo>
                    <a:pt x="922899" y="173043"/>
                  </a:moveTo>
                  <a:lnTo>
                    <a:pt x="922899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987668" y="3635602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90" h="173354">
                  <a:moveTo>
                    <a:pt x="0" y="173043"/>
                  </a:moveTo>
                  <a:lnTo>
                    <a:pt x="922899" y="173043"/>
                  </a:lnTo>
                </a:path>
                <a:path w="923290" h="173354">
                  <a:moveTo>
                    <a:pt x="0" y="0"/>
                  </a:moveTo>
                  <a:lnTo>
                    <a:pt x="922899" y="0"/>
                  </a:lnTo>
                </a:path>
                <a:path w="923290" h="173354">
                  <a:moveTo>
                    <a:pt x="0" y="105242"/>
                  </a:moveTo>
                  <a:lnTo>
                    <a:pt x="922899" y="105242"/>
                  </a:lnTo>
                </a:path>
                <a:path w="923290" h="173354">
                  <a:moveTo>
                    <a:pt x="0" y="66788"/>
                  </a:moveTo>
                  <a:lnTo>
                    <a:pt x="922899" y="66788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360502" y="3635602"/>
              <a:ext cx="461645" cy="173355"/>
            </a:xfrm>
            <a:custGeom>
              <a:avLst/>
              <a:gdLst/>
              <a:ahLst/>
              <a:cxnLst/>
              <a:rect l="l" t="t" r="r" b="b"/>
              <a:pathLst>
                <a:path w="461645" h="173354">
                  <a:moveTo>
                    <a:pt x="0" y="173043"/>
                  </a:moveTo>
                  <a:lnTo>
                    <a:pt x="0" y="0"/>
                  </a:lnTo>
                </a:path>
                <a:path w="461645" h="173354">
                  <a:moveTo>
                    <a:pt x="461449" y="173043"/>
                  </a:moveTo>
                  <a:lnTo>
                    <a:pt x="461449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1360502" y="3635602"/>
              <a:ext cx="461645" cy="173355"/>
            </a:xfrm>
            <a:custGeom>
              <a:avLst/>
              <a:gdLst/>
              <a:ahLst/>
              <a:cxnLst/>
              <a:rect l="l" t="t" r="r" b="b"/>
              <a:pathLst>
                <a:path w="461645" h="173354">
                  <a:moveTo>
                    <a:pt x="0" y="0"/>
                  </a:moveTo>
                  <a:lnTo>
                    <a:pt x="461449" y="0"/>
                  </a:lnTo>
                </a:path>
                <a:path w="461645" h="173354">
                  <a:moveTo>
                    <a:pt x="0" y="173043"/>
                  </a:moveTo>
                  <a:lnTo>
                    <a:pt x="461449" y="173043"/>
                  </a:lnTo>
                </a:path>
                <a:path w="461645" h="173354">
                  <a:moveTo>
                    <a:pt x="0" y="105242"/>
                  </a:moveTo>
                  <a:lnTo>
                    <a:pt x="461449" y="105242"/>
                  </a:lnTo>
                </a:path>
                <a:path w="461645" h="173354">
                  <a:moveTo>
                    <a:pt x="0" y="66788"/>
                  </a:moveTo>
                  <a:lnTo>
                    <a:pt x="461449" y="66788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7" name="object 237"/>
          <p:cNvGrpSpPr/>
          <p:nvPr/>
        </p:nvGrpSpPr>
        <p:grpSpPr>
          <a:xfrm>
            <a:off x="9781213" y="9993554"/>
            <a:ext cx="2847975" cy="3619500"/>
            <a:chOff x="9781213" y="9993554"/>
            <a:chExt cx="2847975" cy="3619500"/>
          </a:xfrm>
        </p:grpSpPr>
        <p:sp>
          <p:nvSpPr>
            <p:cNvPr id="238" name="object 238"/>
            <p:cNvSpPr/>
            <p:nvPr/>
          </p:nvSpPr>
          <p:spPr>
            <a:xfrm>
              <a:off x="9784388" y="12628815"/>
              <a:ext cx="807085" cy="784860"/>
            </a:xfrm>
            <a:custGeom>
              <a:avLst/>
              <a:gdLst/>
              <a:ahLst/>
              <a:cxnLst/>
              <a:rect l="l" t="t" r="r" b="b"/>
              <a:pathLst>
                <a:path w="807084" h="784859">
                  <a:moveTo>
                    <a:pt x="806719" y="784595"/>
                  </a:moveTo>
                  <a:lnTo>
                    <a:pt x="803961" y="736441"/>
                  </a:lnTo>
                  <a:lnTo>
                    <a:pt x="798441" y="689098"/>
                  </a:lnTo>
                  <a:lnTo>
                    <a:pt x="790240" y="642646"/>
                  </a:lnTo>
                  <a:lnTo>
                    <a:pt x="779439" y="597162"/>
                  </a:lnTo>
                  <a:lnTo>
                    <a:pt x="766120" y="552727"/>
                  </a:lnTo>
                  <a:lnTo>
                    <a:pt x="750362" y="509419"/>
                  </a:lnTo>
                  <a:lnTo>
                    <a:pt x="732248" y="467317"/>
                  </a:lnTo>
                  <a:lnTo>
                    <a:pt x="711859" y="426500"/>
                  </a:lnTo>
                  <a:lnTo>
                    <a:pt x="689276" y="387046"/>
                  </a:lnTo>
                  <a:lnTo>
                    <a:pt x="664579" y="349035"/>
                  </a:lnTo>
                  <a:lnTo>
                    <a:pt x="637850" y="312546"/>
                  </a:lnTo>
                  <a:lnTo>
                    <a:pt x="609170" y="277656"/>
                  </a:lnTo>
                  <a:lnTo>
                    <a:pt x="578620" y="244446"/>
                  </a:lnTo>
                  <a:lnTo>
                    <a:pt x="546281" y="212994"/>
                  </a:lnTo>
                  <a:lnTo>
                    <a:pt x="512234" y="183380"/>
                  </a:lnTo>
                  <a:lnTo>
                    <a:pt x="476561" y="155681"/>
                  </a:lnTo>
                  <a:lnTo>
                    <a:pt x="439343" y="129976"/>
                  </a:lnTo>
                  <a:lnTo>
                    <a:pt x="400660" y="106346"/>
                  </a:lnTo>
                  <a:lnTo>
                    <a:pt x="360594" y="84867"/>
                  </a:lnTo>
                  <a:lnTo>
                    <a:pt x="319225" y="65621"/>
                  </a:lnTo>
                  <a:lnTo>
                    <a:pt x="276636" y="48684"/>
                  </a:lnTo>
                  <a:lnTo>
                    <a:pt x="232907" y="34137"/>
                  </a:lnTo>
                  <a:lnTo>
                    <a:pt x="188118" y="22058"/>
                  </a:lnTo>
                  <a:lnTo>
                    <a:pt x="142352" y="12526"/>
                  </a:lnTo>
                  <a:lnTo>
                    <a:pt x="95690" y="5619"/>
                  </a:lnTo>
                  <a:lnTo>
                    <a:pt x="48212" y="1418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9784894" y="13391826"/>
              <a:ext cx="807085" cy="45085"/>
            </a:xfrm>
            <a:custGeom>
              <a:avLst/>
              <a:gdLst/>
              <a:ahLst/>
              <a:cxnLst/>
              <a:rect l="l" t="t" r="r" b="b"/>
              <a:pathLst>
                <a:path w="807084" h="45084">
                  <a:moveTo>
                    <a:pt x="806525" y="22262"/>
                  </a:moveTo>
                  <a:lnTo>
                    <a:pt x="0" y="22262"/>
                  </a:lnTo>
                </a:path>
                <a:path w="807084" h="45084">
                  <a:moveTo>
                    <a:pt x="806525" y="0"/>
                  </a:moveTo>
                  <a:lnTo>
                    <a:pt x="0" y="0"/>
                  </a:lnTo>
                  <a:lnTo>
                    <a:pt x="0" y="44525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9883732" y="11014246"/>
              <a:ext cx="784860" cy="807085"/>
            </a:xfrm>
            <a:custGeom>
              <a:avLst/>
              <a:gdLst/>
              <a:ahLst/>
              <a:cxnLst/>
              <a:rect l="l" t="t" r="r" b="b"/>
              <a:pathLst>
                <a:path w="784859" h="807084">
                  <a:moveTo>
                    <a:pt x="0" y="806719"/>
                  </a:moveTo>
                  <a:lnTo>
                    <a:pt x="48154" y="803961"/>
                  </a:lnTo>
                  <a:lnTo>
                    <a:pt x="95497" y="798441"/>
                  </a:lnTo>
                  <a:lnTo>
                    <a:pt x="141949" y="790240"/>
                  </a:lnTo>
                  <a:lnTo>
                    <a:pt x="187432" y="779439"/>
                  </a:lnTo>
                  <a:lnTo>
                    <a:pt x="231868" y="766120"/>
                  </a:lnTo>
                  <a:lnTo>
                    <a:pt x="275176" y="750362"/>
                  </a:lnTo>
                  <a:lnTo>
                    <a:pt x="317278" y="732248"/>
                  </a:lnTo>
                  <a:lnTo>
                    <a:pt x="358095" y="711859"/>
                  </a:lnTo>
                  <a:lnTo>
                    <a:pt x="397549" y="689276"/>
                  </a:lnTo>
                  <a:lnTo>
                    <a:pt x="435560" y="664579"/>
                  </a:lnTo>
                  <a:lnTo>
                    <a:pt x="472049" y="637850"/>
                  </a:lnTo>
                  <a:lnTo>
                    <a:pt x="506938" y="609170"/>
                  </a:lnTo>
                  <a:lnTo>
                    <a:pt x="540148" y="578620"/>
                  </a:lnTo>
                  <a:lnTo>
                    <a:pt x="571600" y="546281"/>
                  </a:lnTo>
                  <a:lnTo>
                    <a:pt x="601215" y="512234"/>
                  </a:lnTo>
                  <a:lnTo>
                    <a:pt x="628914" y="476561"/>
                  </a:lnTo>
                  <a:lnTo>
                    <a:pt x="654619" y="439343"/>
                  </a:lnTo>
                  <a:lnTo>
                    <a:pt x="678249" y="400660"/>
                  </a:lnTo>
                  <a:lnTo>
                    <a:pt x="699727" y="360594"/>
                  </a:lnTo>
                  <a:lnTo>
                    <a:pt x="718974" y="319225"/>
                  </a:lnTo>
                  <a:lnTo>
                    <a:pt x="735911" y="276636"/>
                  </a:lnTo>
                  <a:lnTo>
                    <a:pt x="750458" y="232907"/>
                  </a:lnTo>
                  <a:lnTo>
                    <a:pt x="762537" y="188118"/>
                  </a:lnTo>
                  <a:lnTo>
                    <a:pt x="772069" y="142352"/>
                  </a:lnTo>
                  <a:lnTo>
                    <a:pt x="778976" y="95690"/>
                  </a:lnTo>
                  <a:lnTo>
                    <a:pt x="783177" y="48212"/>
                  </a:lnTo>
                  <a:lnTo>
                    <a:pt x="784595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9861802" y="11014752"/>
              <a:ext cx="45085" cy="807720"/>
            </a:xfrm>
            <a:custGeom>
              <a:avLst/>
              <a:gdLst/>
              <a:ahLst/>
              <a:cxnLst/>
              <a:rect l="l" t="t" r="r" b="b"/>
              <a:pathLst>
                <a:path w="45084" h="807720">
                  <a:moveTo>
                    <a:pt x="22262" y="807537"/>
                  </a:moveTo>
                  <a:lnTo>
                    <a:pt x="22262" y="0"/>
                  </a:lnTo>
                </a:path>
                <a:path w="45084" h="807720">
                  <a:moveTo>
                    <a:pt x="44525" y="807537"/>
                  </a:moveTo>
                  <a:lnTo>
                    <a:pt x="44525" y="0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0918280" y="13436351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90" h="173355">
                  <a:moveTo>
                    <a:pt x="0" y="0"/>
                  </a:moveTo>
                  <a:lnTo>
                    <a:pt x="0" y="173043"/>
                  </a:lnTo>
                </a:path>
                <a:path w="923290" h="173355">
                  <a:moveTo>
                    <a:pt x="922899" y="0"/>
                  </a:moveTo>
                  <a:lnTo>
                    <a:pt x="922899" y="173043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0918280" y="13436351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90" h="173355">
                  <a:moveTo>
                    <a:pt x="0" y="173043"/>
                  </a:moveTo>
                  <a:lnTo>
                    <a:pt x="922899" y="173043"/>
                  </a:lnTo>
                </a:path>
                <a:path w="923290" h="173355">
                  <a:moveTo>
                    <a:pt x="0" y="0"/>
                  </a:moveTo>
                  <a:lnTo>
                    <a:pt x="922899" y="0"/>
                  </a:lnTo>
                </a:path>
                <a:path w="923290" h="173355">
                  <a:moveTo>
                    <a:pt x="0" y="106254"/>
                  </a:moveTo>
                  <a:lnTo>
                    <a:pt x="922899" y="106254"/>
                  </a:lnTo>
                </a:path>
                <a:path w="923290" h="173355">
                  <a:moveTo>
                    <a:pt x="0" y="67800"/>
                  </a:moveTo>
                  <a:lnTo>
                    <a:pt x="922899" y="6780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1273475" y="10967190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29">
                  <a:moveTo>
                    <a:pt x="87027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1272969" y="10012244"/>
              <a:ext cx="576580" cy="560705"/>
            </a:xfrm>
            <a:custGeom>
              <a:avLst/>
              <a:gdLst/>
              <a:ahLst/>
              <a:cxnLst/>
              <a:rect l="l" t="t" r="r" b="b"/>
              <a:pathLst>
                <a:path w="576579" h="560704">
                  <a:moveTo>
                    <a:pt x="0" y="560285"/>
                  </a:moveTo>
                  <a:lnTo>
                    <a:pt x="48771" y="558248"/>
                  </a:lnTo>
                  <a:lnTo>
                    <a:pt x="96434" y="552244"/>
                  </a:lnTo>
                  <a:lnTo>
                    <a:pt x="142823" y="542437"/>
                  </a:lnTo>
                  <a:lnTo>
                    <a:pt x="187771" y="528986"/>
                  </a:lnTo>
                  <a:lnTo>
                    <a:pt x="231112" y="512054"/>
                  </a:lnTo>
                  <a:lnTo>
                    <a:pt x="272680" y="491802"/>
                  </a:lnTo>
                  <a:lnTo>
                    <a:pt x="312309" y="468393"/>
                  </a:lnTo>
                  <a:lnTo>
                    <a:pt x="349832" y="441987"/>
                  </a:lnTo>
                  <a:lnTo>
                    <a:pt x="385084" y="412747"/>
                  </a:lnTo>
                  <a:lnTo>
                    <a:pt x="417897" y="380833"/>
                  </a:lnTo>
                  <a:lnTo>
                    <a:pt x="448106" y="346408"/>
                  </a:lnTo>
                  <a:lnTo>
                    <a:pt x="475545" y="309634"/>
                  </a:lnTo>
                  <a:lnTo>
                    <a:pt x="500047" y="270671"/>
                  </a:lnTo>
                  <a:lnTo>
                    <a:pt x="521446" y="229682"/>
                  </a:lnTo>
                  <a:lnTo>
                    <a:pt x="539576" y="186829"/>
                  </a:lnTo>
                  <a:lnTo>
                    <a:pt x="554272" y="142272"/>
                  </a:lnTo>
                  <a:lnTo>
                    <a:pt x="565365" y="96174"/>
                  </a:lnTo>
                  <a:lnTo>
                    <a:pt x="572691" y="48696"/>
                  </a:lnTo>
                  <a:lnTo>
                    <a:pt x="576083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1273475" y="9996729"/>
              <a:ext cx="577215" cy="31750"/>
            </a:xfrm>
            <a:custGeom>
              <a:avLst/>
              <a:gdLst/>
              <a:ahLst/>
              <a:cxnLst/>
              <a:rect l="l" t="t" r="r" b="b"/>
              <a:pathLst>
                <a:path w="577215" h="31750">
                  <a:moveTo>
                    <a:pt x="576812" y="16191"/>
                  </a:moveTo>
                  <a:lnTo>
                    <a:pt x="0" y="16191"/>
                  </a:lnTo>
                </a:path>
                <a:path w="577215" h="31750">
                  <a:moveTo>
                    <a:pt x="576812" y="31370"/>
                  </a:moveTo>
                  <a:lnTo>
                    <a:pt x="0" y="31370"/>
                  </a:lnTo>
                  <a:lnTo>
                    <a:pt x="0" y="0"/>
                  </a:lnTo>
                </a:path>
              </a:pathLst>
            </a:custGeom>
            <a:ln w="60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1273475" y="10621103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29">
                  <a:moveTo>
                    <a:pt x="87027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1273475" y="9996729"/>
              <a:ext cx="1352550" cy="1018540"/>
            </a:xfrm>
            <a:custGeom>
              <a:avLst/>
              <a:gdLst/>
              <a:ahLst/>
              <a:cxnLst/>
              <a:rect l="l" t="t" r="r" b="b"/>
              <a:pathLst>
                <a:path w="1352550" h="1018540">
                  <a:moveTo>
                    <a:pt x="87027" y="624373"/>
                  </a:moveTo>
                  <a:lnTo>
                    <a:pt x="87027" y="970461"/>
                  </a:lnTo>
                </a:path>
                <a:path w="1352550" h="1018540">
                  <a:moveTo>
                    <a:pt x="0" y="624373"/>
                  </a:moveTo>
                  <a:lnTo>
                    <a:pt x="0" y="970461"/>
                  </a:lnTo>
                </a:path>
                <a:path w="1352550" h="1018540">
                  <a:moveTo>
                    <a:pt x="34406" y="970461"/>
                  </a:moveTo>
                  <a:lnTo>
                    <a:pt x="34406" y="624373"/>
                  </a:lnTo>
                </a:path>
                <a:path w="1352550" h="1018540">
                  <a:moveTo>
                    <a:pt x="53633" y="970461"/>
                  </a:moveTo>
                  <a:lnTo>
                    <a:pt x="53633" y="624373"/>
                  </a:lnTo>
                </a:path>
                <a:path w="1352550" h="1018540">
                  <a:moveTo>
                    <a:pt x="1316548" y="0"/>
                  </a:moveTo>
                  <a:lnTo>
                    <a:pt x="1236604" y="0"/>
                  </a:lnTo>
                </a:path>
                <a:path w="1352550" h="1018540">
                  <a:moveTo>
                    <a:pt x="1351967" y="1018023"/>
                  </a:moveTo>
                  <a:lnTo>
                    <a:pt x="1236604" y="1018023"/>
                  </a:lnTo>
                </a:path>
                <a:path w="1352550" h="1018540">
                  <a:moveTo>
                    <a:pt x="1260891" y="153816"/>
                  </a:moveTo>
                  <a:lnTo>
                    <a:pt x="1260891" y="864206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2509067" y="9996729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2509067" y="9996729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2509067" y="10860935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0"/>
                  </a:moveTo>
                  <a:lnTo>
                    <a:pt x="25298" y="153816"/>
                  </a:lnTo>
                  <a:lnTo>
                    <a:pt x="50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2509067" y="10860935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0"/>
                  </a:moveTo>
                  <a:lnTo>
                    <a:pt x="50597" y="0"/>
                  </a:lnTo>
                  <a:lnTo>
                    <a:pt x="25298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3" name="object 253"/>
          <p:cNvSpPr txBox="1"/>
          <p:nvPr/>
        </p:nvSpPr>
        <p:spPr>
          <a:xfrm>
            <a:off x="11500607" y="3318547"/>
            <a:ext cx="1466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v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8386833" y="3295272"/>
            <a:ext cx="25400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W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015011" y="3295272"/>
            <a:ext cx="25400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W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1575944" y="9224610"/>
            <a:ext cx="179705" cy="929005"/>
            <a:chOff x="1575944" y="9224610"/>
            <a:chExt cx="179705" cy="929005"/>
          </a:xfrm>
        </p:grpSpPr>
        <p:sp>
          <p:nvSpPr>
            <p:cNvPr id="257" name="object 257"/>
            <p:cNvSpPr/>
            <p:nvPr/>
          </p:nvSpPr>
          <p:spPr>
            <a:xfrm>
              <a:off x="1578980" y="9227646"/>
              <a:ext cx="173355" cy="923290"/>
            </a:xfrm>
            <a:custGeom>
              <a:avLst/>
              <a:gdLst/>
              <a:ahLst/>
              <a:cxnLst/>
              <a:rect l="l" t="t" r="r" b="b"/>
              <a:pathLst>
                <a:path w="173355" h="923290">
                  <a:moveTo>
                    <a:pt x="173043" y="922899"/>
                  </a:moveTo>
                  <a:lnTo>
                    <a:pt x="0" y="922899"/>
                  </a:lnTo>
                </a:path>
                <a:path w="173355" h="923290">
                  <a:moveTo>
                    <a:pt x="173043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578980" y="9227646"/>
              <a:ext cx="173355" cy="923290"/>
            </a:xfrm>
            <a:custGeom>
              <a:avLst/>
              <a:gdLst/>
              <a:ahLst/>
              <a:cxnLst/>
              <a:rect l="l" t="t" r="r" b="b"/>
              <a:pathLst>
                <a:path w="173355" h="923290">
                  <a:moveTo>
                    <a:pt x="0" y="0"/>
                  </a:moveTo>
                  <a:lnTo>
                    <a:pt x="0" y="922899"/>
                  </a:lnTo>
                </a:path>
                <a:path w="173355" h="923290">
                  <a:moveTo>
                    <a:pt x="173043" y="0"/>
                  </a:moveTo>
                  <a:lnTo>
                    <a:pt x="173043" y="922899"/>
                  </a:lnTo>
                </a:path>
                <a:path w="173355" h="923290">
                  <a:moveTo>
                    <a:pt x="66788" y="0"/>
                  </a:moveTo>
                  <a:lnTo>
                    <a:pt x="66788" y="922899"/>
                  </a:lnTo>
                </a:path>
                <a:path w="173355" h="923290">
                  <a:moveTo>
                    <a:pt x="105242" y="0"/>
                  </a:moveTo>
                  <a:lnTo>
                    <a:pt x="105242" y="922899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9" name="object 259"/>
          <p:cNvGrpSpPr/>
          <p:nvPr/>
        </p:nvGrpSpPr>
        <p:grpSpPr>
          <a:xfrm>
            <a:off x="1575944" y="7610547"/>
            <a:ext cx="179705" cy="929005"/>
            <a:chOff x="1575944" y="7610547"/>
            <a:chExt cx="179705" cy="929005"/>
          </a:xfrm>
        </p:grpSpPr>
        <p:sp>
          <p:nvSpPr>
            <p:cNvPr id="260" name="object 260"/>
            <p:cNvSpPr/>
            <p:nvPr/>
          </p:nvSpPr>
          <p:spPr>
            <a:xfrm>
              <a:off x="1578980" y="7613583"/>
              <a:ext cx="173355" cy="923290"/>
            </a:xfrm>
            <a:custGeom>
              <a:avLst/>
              <a:gdLst/>
              <a:ahLst/>
              <a:cxnLst/>
              <a:rect l="l" t="t" r="r" b="b"/>
              <a:pathLst>
                <a:path w="173355" h="923290">
                  <a:moveTo>
                    <a:pt x="173043" y="922899"/>
                  </a:moveTo>
                  <a:lnTo>
                    <a:pt x="0" y="922899"/>
                  </a:lnTo>
                </a:path>
                <a:path w="173355" h="923290">
                  <a:moveTo>
                    <a:pt x="173043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578980" y="7613583"/>
              <a:ext cx="173355" cy="923290"/>
            </a:xfrm>
            <a:custGeom>
              <a:avLst/>
              <a:gdLst/>
              <a:ahLst/>
              <a:cxnLst/>
              <a:rect l="l" t="t" r="r" b="b"/>
              <a:pathLst>
                <a:path w="173355" h="923290">
                  <a:moveTo>
                    <a:pt x="0" y="0"/>
                  </a:moveTo>
                  <a:lnTo>
                    <a:pt x="0" y="922899"/>
                  </a:lnTo>
                </a:path>
                <a:path w="173355" h="923290">
                  <a:moveTo>
                    <a:pt x="173043" y="0"/>
                  </a:moveTo>
                  <a:lnTo>
                    <a:pt x="173043" y="922899"/>
                  </a:lnTo>
                </a:path>
                <a:path w="173355" h="923290">
                  <a:moveTo>
                    <a:pt x="66788" y="0"/>
                  </a:moveTo>
                  <a:lnTo>
                    <a:pt x="66788" y="922899"/>
                  </a:lnTo>
                </a:path>
                <a:path w="173355" h="923290">
                  <a:moveTo>
                    <a:pt x="105242" y="0"/>
                  </a:moveTo>
                  <a:lnTo>
                    <a:pt x="105242" y="922899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2" name="object 262"/>
          <p:cNvSpPr/>
          <p:nvPr/>
        </p:nvSpPr>
        <p:spPr>
          <a:xfrm>
            <a:off x="1752024" y="1279275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69">
                <a:moveTo>
                  <a:pt x="0" y="419959"/>
                </a:moveTo>
                <a:lnTo>
                  <a:pt x="0" y="0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287782" y="12792750"/>
            <a:ext cx="0" cy="420370"/>
          </a:xfrm>
          <a:custGeom>
            <a:avLst/>
            <a:gdLst/>
            <a:ahLst/>
            <a:cxnLst/>
            <a:rect l="l" t="t" r="r" b="b"/>
            <a:pathLst>
              <a:path h="420369">
                <a:moveTo>
                  <a:pt x="0" y="419959"/>
                </a:moveTo>
                <a:lnTo>
                  <a:pt x="0" y="0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4" name="object 264"/>
          <p:cNvGrpSpPr/>
          <p:nvPr/>
        </p:nvGrpSpPr>
        <p:grpSpPr>
          <a:xfrm>
            <a:off x="1575805" y="3805471"/>
            <a:ext cx="9787890" cy="5493385"/>
            <a:chOff x="1575805" y="3805471"/>
            <a:chExt cx="9787890" cy="5493385"/>
          </a:xfrm>
        </p:grpSpPr>
        <p:sp>
          <p:nvSpPr>
            <p:cNvPr id="265" name="object 265"/>
            <p:cNvSpPr/>
            <p:nvPr/>
          </p:nvSpPr>
          <p:spPr>
            <a:xfrm>
              <a:off x="11273474" y="8949359"/>
              <a:ext cx="87630" cy="346710"/>
            </a:xfrm>
            <a:custGeom>
              <a:avLst/>
              <a:gdLst/>
              <a:ahLst/>
              <a:cxnLst/>
              <a:rect l="l" t="t" r="r" b="b"/>
              <a:pathLst>
                <a:path w="87629" h="346709">
                  <a:moveTo>
                    <a:pt x="87027" y="346087"/>
                  </a:moveTo>
                  <a:lnTo>
                    <a:pt x="0" y="346087"/>
                  </a:lnTo>
                </a:path>
                <a:path w="87629" h="346709">
                  <a:moveTo>
                    <a:pt x="87027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1273474" y="8949359"/>
              <a:ext cx="87630" cy="346710"/>
            </a:xfrm>
            <a:custGeom>
              <a:avLst/>
              <a:gdLst/>
              <a:ahLst/>
              <a:cxnLst/>
              <a:rect l="l" t="t" r="r" b="b"/>
              <a:pathLst>
                <a:path w="87629" h="346709">
                  <a:moveTo>
                    <a:pt x="87027" y="0"/>
                  </a:moveTo>
                  <a:lnTo>
                    <a:pt x="87027" y="346087"/>
                  </a:lnTo>
                </a:path>
                <a:path w="87629" h="346709">
                  <a:moveTo>
                    <a:pt x="0" y="0"/>
                  </a:moveTo>
                  <a:lnTo>
                    <a:pt x="0" y="346087"/>
                  </a:lnTo>
                </a:path>
                <a:path w="87629" h="346709">
                  <a:moveTo>
                    <a:pt x="34406" y="346087"/>
                  </a:moveTo>
                  <a:lnTo>
                    <a:pt x="34406" y="0"/>
                  </a:lnTo>
                </a:path>
                <a:path w="87629" h="346709">
                  <a:moveTo>
                    <a:pt x="53633" y="346087"/>
                  </a:moveTo>
                  <a:lnTo>
                    <a:pt x="53633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578980" y="6172564"/>
              <a:ext cx="173355" cy="922019"/>
            </a:xfrm>
            <a:custGeom>
              <a:avLst/>
              <a:gdLst/>
              <a:ahLst/>
              <a:cxnLst/>
              <a:rect l="l" t="t" r="r" b="b"/>
              <a:pathLst>
                <a:path w="173355" h="922020">
                  <a:moveTo>
                    <a:pt x="173043" y="0"/>
                  </a:moveTo>
                  <a:lnTo>
                    <a:pt x="0" y="0"/>
                  </a:lnTo>
                </a:path>
                <a:path w="173355" h="922020">
                  <a:moveTo>
                    <a:pt x="173043" y="921887"/>
                  </a:moveTo>
                  <a:lnTo>
                    <a:pt x="0" y="921887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8980" y="6172564"/>
              <a:ext cx="173355" cy="922019"/>
            </a:xfrm>
            <a:custGeom>
              <a:avLst/>
              <a:gdLst/>
              <a:ahLst/>
              <a:cxnLst/>
              <a:rect l="l" t="t" r="r" b="b"/>
              <a:pathLst>
                <a:path w="173355" h="922020">
                  <a:moveTo>
                    <a:pt x="0" y="0"/>
                  </a:moveTo>
                  <a:lnTo>
                    <a:pt x="0" y="921887"/>
                  </a:lnTo>
                </a:path>
                <a:path w="173355" h="922020">
                  <a:moveTo>
                    <a:pt x="173043" y="0"/>
                  </a:moveTo>
                  <a:lnTo>
                    <a:pt x="173043" y="921887"/>
                  </a:lnTo>
                </a:path>
                <a:path w="173355" h="922020">
                  <a:moveTo>
                    <a:pt x="66788" y="0"/>
                  </a:moveTo>
                  <a:lnTo>
                    <a:pt x="66788" y="921887"/>
                  </a:lnTo>
                </a:path>
                <a:path w="173355" h="922020">
                  <a:moveTo>
                    <a:pt x="105242" y="0"/>
                  </a:moveTo>
                  <a:lnTo>
                    <a:pt x="105242" y="921887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9398328" y="3808646"/>
              <a:ext cx="554990" cy="2766695"/>
            </a:xfrm>
            <a:custGeom>
              <a:avLst/>
              <a:gdLst/>
              <a:ahLst/>
              <a:cxnLst/>
              <a:rect l="l" t="t" r="r" b="b"/>
              <a:pathLst>
                <a:path w="554990" h="2766695">
                  <a:moveTo>
                    <a:pt x="554549" y="2766675"/>
                  </a:moveTo>
                  <a:lnTo>
                    <a:pt x="0" y="2766675"/>
                  </a:lnTo>
                </a:path>
                <a:path w="554990" h="2766695">
                  <a:moveTo>
                    <a:pt x="554549" y="0"/>
                  </a:moveTo>
                  <a:lnTo>
                    <a:pt x="0" y="0"/>
                  </a:lnTo>
                </a:path>
                <a:path w="554990" h="2766695">
                  <a:moveTo>
                    <a:pt x="24286" y="2613870"/>
                  </a:moveTo>
                  <a:lnTo>
                    <a:pt x="24286" y="153816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9397316" y="6422516"/>
              <a:ext cx="50800" cy="153035"/>
            </a:xfrm>
            <a:custGeom>
              <a:avLst/>
              <a:gdLst/>
              <a:ahLst/>
              <a:cxnLst/>
              <a:rect l="l" t="t" r="r" b="b"/>
              <a:pathLst>
                <a:path w="50800" h="153034">
                  <a:moveTo>
                    <a:pt x="0" y="0"/>
                  </a:moveTo>
                  <a:lnTo>
                    <a:pt x="25298" y="152804"/>
                  </a:lnTo>
                  <a:lnTo>
                    <a:pt x="505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9397316" y="6422516"/>
              <a:ext cx="50800" cy="153035"/>
            </a:xfrm>
            <a:custGeom>
              <a:avLst/>
              <a:gdLst/>
              <a:ahLst/>
              <a:cxnLst/>
              <a:rect l="l" t="t" r="r" b="b"/>
              <a:pathLst>
                <a:path w="50800" h="153034">
                  <a:moveTo>
                    <a:pt x="0" y="0"/>
                  </a:moveTo>
                  <a:lnTo>
                    <a:pt x="50597" y="0"/>
                  </a:lnTo>
                  <a:lnTo>
                    <a:pt x="25298" y="15280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9397316" y="3808646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9397316" y="3808646"/>
              <a:ext cx="50800" cy="154305"/>
            </a:xfrm>
            <a:custGeom>
              <a:avLst/>
              <a:gdLst/>
              <a:ahLst/>
              <a:cxnLst/>
              <a:rect l="l" t="t" r="r" b="b"/>
              <a:pathLst>
                <a:path w="50800" h="154304">
                  <a:moveTo>
                    <a:pt x="0" y="153816"/>
                  </a:moveTo>
                  <a:lnTo>
                    <a:pt x="50597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4" name="object 274"/>
          <p:cNvSpPr txBox="1"/>
          <p:nvPr/>
        </p:nvSpPr>
        <p:spPr>
          <a:xfrm>
            <a:off x="3157068" y="12519686"/>
            <a:ext cx="709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15'-4"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9154741" y="5012706"/>
            <a:ext cx="325755" cy="3752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12'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12263456" y="10221790"/>
            <a:ext cx="325755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4'-5"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277" name="object 277"/>
          <p:cNvGrpSpPr/>
          <p:nvPr/>
        </p:nvGrpSpPr>
        <p:grpSpPr>
          <a:xfrm>
            <a:off x="11357327" y="10785039"/>
            <a:ext cx="1620520" cy="53340"/>
            <a:chOff x="11357327" y="10785039"/>
            <a:chExt cx="1620520" cy="53340"/>
          </a:xfrm>
        </p:grpSpPr>
        <p:sp>
          <p:nvSpPr>
            <p:cNvPr id="278" name="object 278"/>
            <p:cNvSpPr/>
            <p:nvPr/>
          </p:nvSpPr>
          <p:spPr>
            <a:xfrm>
              <a:off x="11360502" y="10806290"/>
              <a:ext cx="1614170" cy="28575"/>
            </a:xfrm>
            <a:custGeom>
              <a:avLst/>
              <a:gdLst/>
              <a:ahLst/>
              <a:cxnLst/>
              <a:rect l="l" t="t" r="r" b="b"/>
              <a:pathLst>
                <a:path w="1614170" h="28575">
                  <a:moveTo>
                    <a:pt x="0" y="0"/>
                  </a:moveTo>
                  <a:lnTo>
                    <a:pt x="0" y="28334"/>
                  </a:lnTo>
                </a:path>
                <a:path w="1614170" h="28575">
                  <a:moveTo>
                    <a:pt x="1614062" y="0"/>
                  </a:moveTo>
                  <a:lnTo>
                    <a:pt x="1614062" y="28334"/>
                  </a:lnTo>
                </a:path>
                <a:path w="1614170" h="28575">
                  <a:moveTo>
                    <a:pt x="153816" y="4047"/>
                  </a:moveTo>
                  <a:lnTo>
                    <a:pt x="1460245" y="4047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360502" y="10785039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5298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360502" y="10785039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2820748" y="10785039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2820748" y="10785039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3" name="object 283"/>
          <p:cNvSpPr txBox="1"/>
          <p:nvPr/>
        </p:nvSpPr>
        <p:spPr>
          <a:xfrm>
            <a:off x="11706033" y="10272141"/>
            <a:ext cx="1189355" cy="5937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60680" marR="5080" indent="-348615">
              <a:lnSpc>
                <a:spcPct val="76800"/>
              </a:lnSpc>
              <a:spcBef>
                <a:spcPts val="695"/>
              </a:spcBef>
            </a:pPr>
            <a:r>
              <a:rPr sz="2100" spc="5" dirty="0">
                <a:latin typeface="Arial MT"/>
                <a:cs typeface="Arial MT"/>
              </a:rPr>
              <a:t>Bathroom  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7'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2974565" y="9084960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6557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5" name="object 285"/>
          <p:cNvGrpSpPr/>
          <p:nvPr/>
        </p:nvGrpSpPr>
        <p:grpSpPr>
          <a:xfrm>
            <a:off x="11357327" y="9131371"/>
            <a:ext cx="1617345" cy="173355"/>
            <a:chOff x="11357327" y="9131371"/>
            <a:chExt cx="1617345" cy="173355"/>
          </a:xfrm>
        </p:grpSpPr>
        <p:sp>
          <p:nvSpPr>
            <p:cNvPr id="286" name="object 286"/>
            <p:cNvSpPr/>
            <p:nvPr/>
          </p:nvSpPr>
          <p:spPr>
            <a:xfrm>
              <a:off x="11360502" y="9134546"/>
              <a:ext cx="1460500" cy="167005"/>
            </a:xfrm>
            <a:custGeom>
              <a:avLst/>
              <a:gdLst/>
              <a:ahLst/>
              <a:cxnLst/>
              <a:rect l="l" t="t" r="r" b="b"/>
              <a:pathLst>
                <a:path w="1460500" h="167004">
                  <a:moveTo>
                    <a:pt x="0" y="0"/>
                  </a:moveTo>
                  <a:lnTo>
                    <a:pt x="0" y="166971"/>
                  </a:lnTo>
                </a:path>
                <a:path w="1460500" h="167004">
                  <a:moveTo>
                    <a:pt x="153816" y="143697"/>
                  </a:moveTo>
                  <a:lnTo>
                    <a:pt x="1460245" y="143697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360502" y="9251932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6310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631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360502" y="9251932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6310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2820748" y="9251932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2820748" y="9251932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63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291"/>
          <p:cNvSpPr txBox="1"/>
          <p:nvPr/>
        </p:nvSpPr>
        <p:spPr>
          <a:xfrm>
            <a:off x="12054144" y="8984939"/>
            <a:ext cx="22606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7'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5103607" y="9112283"/>
            <a:ext cx="0" cy="1153795"/>
          </a:xfrm>
          <a:custGeom>
            <a:avLst/>
            <a:gdLst/>
            <a:ahLst/>
            <a:cxnLst/>
            <a:rect l="l" t="t" r="r" b="b"/>
            <a:pathLst>
              <a:path h="1153795">
                <a:moveTo>
                  <a:pt x="0" y="1153624"/>
                </a:moveTo>
                <a:lnTo>
                  <a:pt x="0" y="0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3" name="object 293"/>
          <p:cNvGrpSpPr/>
          <p:nvPr/>
        </p:nvGrpSpPr>
        <p:grpSpPr>
          <a:xfrm>
            <a:off x="4184755" y="8955430"/>
            <a:ext cx="945515" cy="157480"/>
            <a:chOff x="4184755" y="8955430"/>
            <a:chExt cx="945515" cy="157480"/>
          </a:xfrm>
        </p:grpSpPr>
        <p:sp>
          <p:nvSpPr>
            <p:cNvPr id="294" name="object 294"/>
            <p:cNvSpPr/>
            <p:nvPr/>
          </p:nvSpPr>
          <p:spPr>
            <a:xfrm>
              <a:off x="4184755" y="8958466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10">
                  <a:moveTo>
                    <a:pt x="0" y="0"/>
                  </a:moveTo>
                  <a:lnTo>
                    <a:pt x="943138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078308" y="895846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078308" y="895846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153816"/>
                  </a:moveTo>
                  <a:lnTo>
                    <a:pt x="51609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7" name="object 297"/>
          <p:cNvGrpSpPr/>
          <p:nvPr/>
        </p:nvGrpSpPr>
        <p:grpSpPr>
          <a:xfrm>
            <a:off x="1036435" y="10265908"/>
            <a:ext cx="4405630" cy="3349625"/>
            <a:chOff x="1036435" y="10265908"/>
            <a:chExt cx="4405630" cy="3349625"/>
          </a:xfrm>
        </p:grpSpPr>
        <p:sp>
          <p:nvSpPr>
            <p:cNvPr id="298" name="object 298"/>
            <p:cNvSpPr/>
            <p:nvPr/>
          </p:nvSpPr>
          <p:spPr>
            <a:xfrm>
              <a:off x="3019999" y="13436351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89" h="173355">
                  <a:moveTo>
                    <a:pt x="0" y="0"/>
                  </a:moveTo>
                  <a:lnTo>
                    <a:pt x="0" y="173043"/>
                  </a:lnTo>
                </a:path>
                <a:path w="923289" h="173355">
                  <a:moveTo>
                    <a:pt x="922899" y="0"/>
                  </a:moveTo>
                  <a:lnTo>
                    <a:pt x="922899" y="173043"/>
                  </a:lnTo>
                </a:path>
              </a:pathLst>
            </a:custGeom>
            <a:ln w="6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019999" y="13436351"/>
              <a:ext cx="923290" cy="173355"/>
            </a:xfrm>
            <a:custGeom>
              <a:avLst/>
              <a:gdLst/>
              <a:ahLst/>
              <a:cxnLst/>
              <a:rect l="l" t="t" r="r" b="b"/>
              <a:pathLst>
                <a:path w="923289" h="173355">
                  <a:moveTo>
                    <a:pt x="0" y="173043"/>
                  </a:moveTo>
                  <a:lnTo>
                    <a:pt x="922899" y="173043"/>
                  </a:lnTo>
                </a:path>
                <a:path w="923289" h="173355">
                  <a:moveTo>
                    <a:pt x="0" y="0"/>
                  </a:moveTo>
                  <a:lnTo>
                    <a:pt x="922899" y="0"/>
                  </a:lnTo>
                </a:path>
                <a:path w="923289" h="173355">
                  <a:moveTo>
                    <a:pt x="0" y="106254"/>
                  </a:moveTo>
                  <a:lnTo>
                    <a:pt x="922899" y="106254"/>
                  </a:lnTo>
                </a:path>
                <a:path w="923289" h="173355">
                  <a:moveTo>
                    <a:pt x="0" y="67800"/>
                  </a:moveTo>
                  <a:lnTo>
                    <a:pt x="922899" y="67800"/>
                  </a:lnTo>
                </a:path>
              </a:pathLst>
            </a:custGeom>
            <a:ln w="60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039610" y="13609395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226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037586" y="1345557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5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037586" y="1345557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5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3" name="object 3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908" y="13430280"/>
              <a:ext cx="185187" cy="185187"/>
            </a:xfrm>
            <a:prstGeom prst="rect">
              <a:avLst/>
            </a:prstGeom>
          </p:spPr>
        </p:pic>
        <p:pic>
          <p:nvPicPr>
            <p:cNvPr id="304" name="object 3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908" y="10413653"/>
              <a:ext cx="185187" cy="185187"/>
            </a:xfrm>
            <a:prstGeom prst="rect">
              <a:avLst/>
            </a:prstGeom>
          </p:spPr>
        </p:pic>
        <p:sp>
          <p:nvSpPr>
            <p:cNvPr id="305" name="object 305"/>
            <p:cNvSpPr/>
            <p:nvPr/>
          </p:nvSpPr>
          <p:spPr>
            <a:xfrm>
              <a:off x="5287782" y="11933604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0" y="0"/>
                  </a:moveTo>
                  <a:lnTo>
                    <a:pt x="0" y="20239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5287782" y="1190425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25298"/>
                  </a:moveTo>
                  <a:lnTo>
                    <a:pt x="153816" y="51609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5287782" y="1190425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153816" y="0"/>
                  </a:moveTo>
                  <a:lnTo>
                    <a:pt x="153816" y="51609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184755" y="10419724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10">
                  <a:moveTo>
                    <a:pt x="0" y="0"/>
                  </a:moveTo>
                  <a:lnTo>
                    <a:pt x="943138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5078308" y="10265908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25298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5078308" y="10265908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70" h="154304">
                  <a:moveTo>
                    <a:pt x="0" y="0"/>
                  </a:moveTo>
                  <a:lnTo>
                    <a:pt x="51609" y="0"/>
                  </a:lnTo>
                  <a:lnTo>
                    <a:pt x="25298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 txBox="1"/>
          <p:nvPr/>
        </p:nvSpPr>
        <p:spPr>
          <a:xfrm>
            <a:off x="4832697" y="9408182"/>
            <a:ext cx="325755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6'-4"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12" name="object 312"/>
          <p:cNvGrpSpPr/>
          <p:nvPr/>
        </p:nvGrpSpPr>
        <p:grpSpPr>
          <a:xfrm>
            <a:off x="3142445" y="3805471"/>
            <a:ext cx="53340" cy="1774825"/>
            <a:chOff x="3142445" y="3805471"/>
            <a:chExt cx="53340" cy="1774825"/>
          </a:xfrm>
        </p:grpSpPr>
        <p:sp>
          <p:nvSpPr>
            <p:cNvPr id="313" name="object 313"/>
            <p:cNvSpPr/>
            <p:nvPr/>
          </p:nvSpPr>
          <p:spPr>
            <a:xfrm>
              <a:off x="3161672" y="3808646"/>
              <a:ext cx="30480" cy="1768475"/>
            </a:xfrm>
            <a:custGeom>
              <a:avLst/>
              <a:gdLst/>
              <a:ahLst/>
              <a:cxnLst/>
              <a:rect l="l" t="t" r="r" b="b"/>
              <a:pathLst>
                <a:path w="30480" h="1768475">
                  <a:moveTo>
                    <a:pt x="0" y="1767879"/>
                  </a:moveTo>
                  <a:lnTo>
                    <a:pt x="30358" y="1767879"/>
                  </a:lnTo>
                </a:path>
                <a:path w="30480" h="1768475">
                  <a:moveTo>
                    <a:pt x="0" y="0"/>
                  </a:moveTo>
                  <a:lnTo>
                    <a:pt x="30358" y="0"/>
                  </a:lnTo>
                </a:path>
                <a:path w="30480" h="1768475">
                  <a:moveTo>
                    <a:pt x="7083" y="1614062"/>
                  </a:moveTo>
                  <a:lnTo>
                    <a:pt x="7083" y="153816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142445" y="542270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0"/>
                  </a:moveTo>
                  <a:lnTo>
                    <a:pt x="26310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142445" y="542270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0"/>
                  </a:moveTo>
                  <a:lnTo>
                    <a:pt x="51609" y="0"/>
                  </a:lnTo>
                  <a:lnTo>
                    <a:pt x="26310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142445" y="380864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3142445" y="3808646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8" name="object 318"/>
          <p:cNvSpPr txBox="1"/>
          <p:nvPr/>
        </p:nvSpPr>
        <p:spPr>
          <a:xfrm>
            <a:off x="2896834" y="4413190"/>
            <a:ext cx="325755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7'-8"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19" name="object 319"/>
          <p:cNvGrpSpPr/>
          <p:nvPr/>
        </p:nvGrpSpPr>
        <p:grpSpPr>
          <a:xfrm>
            <a:off x="1036435" y="3632427"/>
            <a:ext cx="2123440" cy="5252720"/>
            <a:chOff x="1036435" y="3632427"/>
            <a:chExt cx="2123440" cy="5252720"/>
          </a:xfrm>
        </p:grpSpPr>
        <p:sp>
          <p:nvSpPr>
            <p:cNvPr id="320" name="object 320"/>
            <p:cNvSpPr/>
            <p:nvPr/>
          </p:nvSpPr>
          <p:spPr>
            <a:xfrm>
              <a:off x="3075656" y="5653433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0956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3073632" y="5653433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3073632" y="5653433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3075656" y="8881558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0956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3073632" y="872774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0"/>
                  </a:moveTo>
                  <a:lnTo>
                    <a:pt x="25298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3073632" y="872774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0"/>
                  </a:moveTo>
                  <a:lnTo>
                    <a:pt x="51609" y="0"/>
                  </a:lnTo>
                  <a:lnTo>
                    <a:pt x="25298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039610" y="3635602"/>
              <a:ext cx="527685" cy="0"/>
            </a:xfrm>
            <a:custGeom>
              <a:avLst/>
              <a:gdLst/>
              <a:ahLst/>
              <a:cxnLst/>
              <a:rect l="l" t="t" r="r" b="b"/>
              <a:pathLst>
                <a:path w="527685">
                  <a:moveTo>
                    <a:pt x="527226" y="0"/>
                  </a:moveTo>
                  <a:lnTo>
                    <a:pt x="0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7" name="object 327"/>
          <p:cNvSpPr txBox="1"/>
          <p:nvPr/>
        </p:nvSpPr>
        <p:spPr>
          <a:xfrm>
            <a:off x="2831057" y="5794550"/>
            <a:ext cx="327025" cy="29464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  <a:tabLst>
                <a:tab pos="1289685" algn="l"/>
                <a:tab pos="2933065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7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7FFF"/>
                  </a:solidFill>
                </a:uFill>
                <a:latin typeface="Arial MT"/>
                <a:cs typeface="Arial MT"/>
              </a:rPr>
              <a:t>14'	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1063897" y="3789419"/>
            <a:ext cx="0" cy="9666605"/>
          </a:xfrm>
          <a:custGeom>
            <a:avLst/>
            <a:gdLst/>
            <a:ahLst/>
            <a:cxnLst/>
            <a:rect l="l" t="t" r="r" b="b"/>
            <a:pathLst>
              <a:path h="9666605">
                <a:moveTo>
                  <a:pt x="0" y="0"/>
                </a:moveTo>
                <a:lnTo>
                  <a:pt x="0" y="9666159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9" name="object 329"/>
          <p:cNvGrpSpPr/>
          <p:nvPr/>
        </p:nvGrpSpPr>
        <p:grpSpPr>
          <a:xfrm>
            <a:off x="1037586" y="3632427"/>
            <a:ext cx="12486640" cy="1458595"/>
            <a:chOff x="1037586" y="3632427"/>
            <a:chExt cx="12486640" cy="1458595"/>
          </a:xfrm>
        </p:grpSpPr>
        <p:sp>
          <p:nvSpPr>
            <p:cNvPr id="330" name="object 330"/>
            <p:cNvSpPr/>
            <p:nvPr/>
          </p:nvSpPr>
          <p:spPr>
            <a:xfrm>
              <a:off x="1037586" y="363560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037586" y="363560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6310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3159752" y="3635602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266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3471433" y="363560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3471433" y="3635602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4">
                  <a:moveTo>
                    <a:pt x="0" y="153816"/>
                  </a:moveTo>
                  <a:lnTo>
                    <a:pt x="51609" y="153816"/>
                  </a:lnTo>
                  <a:lnTo>
                    <a:pt x="25298" y="0"/>
                  </a:lnTo>
                  <a:lnTo>
                    <a:pt x="0" y="153816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752024" y="5040191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5" h="50800">
                  <a:moveTo>
                    <a:pt x="0" y="25298"/>
                  </a:moveTo>
                  <a:lnTo>
                    <a:pt x="153816" y="50597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752024" y="5040191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5" h="50800">
                  <a:moveTo>
                    <a:pt x="153816" y="0"/>
                  </a:moveTo>
                  <a:lnTo>
                    <a:pt x="153816" y="50597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3231497" y="5040191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3231497" y="5040191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4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9" name="object 339"/>
          <p:cNvSpPr txBox="1"/>
          <p:nvPr/>
        </p:nvSpPr>
        <p:spPr>
          <a:xfrm>
            <a:off x="792987" y="8263157"/>
            <a:ext cx="325755" cy="70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43'-3"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13496731" y="3789419"/>
            <a:ext cx="0" cy="9666605"/>
          </a:xfrm>
          <a:custGeom>
            <a:avLst/>
            <a:gdLst/>
            <a:ahLst/>
            <a:cxnLst/>
            <a:rect l="l" t="t" r="r" b="b"/>
            <a:pathLst>
              <a:path h="9666605">
                <a:moveTo>
                  <a:pt x="0" y="9666159"/>
                </a:moveTo>
                <a:lnTo>
                  <a:pt x="0" y="0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1" name="object 341"/>
          <p:cNvGrpSpPr/>
          <p:nvPr/>
        </p:nvGrpSpPr>
        <p:grpSpPr>
          <a:xfrm>
            <a:off x="9631078" y="11008680"/>
            <a:ext cx="3893185" cy="2607310"/>
            <a:chOff x="9631078" y="11008680"/>
            <a:chExt cx="3893185" cy="2607310"/>
          </a:xfrm>
        </p:grpSpPr>
        <p:pic>
          <p:nvPicPr>
            <p:cNvPr id="342" name="object 3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493" y="11008680"/>
              <a:ext cx="185187" cy="185187"/>
            </a:xfrm>
            <a:prstGeom prst="rect">
              <a:avLst/>
            </a:prstGeom>
          </p:spPr>
        </p:pic>
        <p:sp>
          <p:nvSpPr>
            <p:cNvPr id="343" name="object 343"/>
            <p:cNvSpPr/>
            <p:nvPr/>
          </p:nvSpPr>
          <p:spPr>
            <a:xfrm>
              <a:off x="13159752" y="13609395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266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3471433" y="1345557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5">
                  <a:moveTo>
                    <a:pt x="0" y="0"/>
                  </a:moveTo>
                  <a:lnTo>
                    <a:pt x="25298" y="153816"/>
                  </a:lnTo>
                  <a:lnTo>
                    <a:pt x="51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13471433" y="13455579"/>
              <a:ext cx="52069" cy="154305"/>
            </a:xfrm>
            <a:custGeom>
              <a:avLst/>
              <a:gdLst/>
              <a:ahLst/>
              <a:cxnLst/>
              <a:rect l="l" t="t" r="r" b="b"/>
              <a:pathLst>
                <a:path w="52069" h="154305">
                  <a:moveTo>
                    <a:pt x="0" y="0"/>
                  </a:moveTo>
                  <a:lnTo>
                    <a:pt x="51609" y="0"/>
                  </a:lnTo>
                  <a:lnTo>
                    <a:pt x="25298" y="153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6" name="object 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493" y="13430280"/>
              <a:ext cx="185187" cy="185187"/>
            </a:xfrm>
            <a:prstGeom prst="rect">
              <a:avLst/>
            </a:prstGeom>
          </p:spPr>
        </p:pic>
        <p:sp>
          <p:nvSpPr>
            <p:cNvPr id="347" name="object 347"/>
            <p:cNvSpPr/>
            <p:nvPr/>
          </p:nvSpPr>
          <p:spPr>
            <a:xfrm>
              <a:off x="9784894" y="11933604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20">
                  <a:moveTo>
                    <a:pt x="0" y="0"/>
                  </a:moveTo>
                  <a:lnTo>
                    <a:pt x="0" y="20239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9631078" y="1190425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9631078" y="11904257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4" h="52070">
                  <a:moveTo>
                    <a:pt x="0" y="0"/>
                  </a:moveTo>
                  <a:lnTo>
                    <a:pt x="0" y="51609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350"/>
          <p:cNvSpPr txBox="1"/>
          <p:nvPr/>
        </p:nvSpPr>
        <p:spPr>
          <a:xfrm>
            <a:off x="13225822" y="8263157"/>
            <a:ext cx="325755" cy="70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35"/>
              </a:lnSpc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43'-3"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1578980" y="13621539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473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147608" y="13621539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0"/>
                </a:moveTo>
                <a:lnTo>
                  <a:pt x="0" y="717473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3" name="object 353"/>
          <p:cNvGrpSpPr/>
          <p:nvPr/>
        </p:nvGrpSpPr>
        <p:grpSpPr>
          <a:xfrm>
            <a:off x="1578980" y="14289427"/>
            <a:ext cx="11569065" cy="50800"/>
            <a:chOff x="1578980" y="14289427"/>
            <a:chExt cx="11569065" cy="50800"/>
          </a:xfrm>
        </p:grpSpPr>
        <p:sp>
          <p:nvSpPr>
            <p:cNvPr id="354" name="object 354"/>
            <p:cNvSpPr/>
            <p:nvPr/>
          </p:nvSpPr>
          <p:spPr>
            <a:xfrm>
              <a:off x="1732797" y="14314725"/>
              <a:ext cx="11261090" cy="0"/>
            </a:xfrm>
            <a:custGeom>
              <a:avLst/>
              <a:gdLst/>
              <a:ahLst/>
              <a:cxnLst/>
              <a:rect l="l" t="t" r="r" b="b"/>
              <a:pathLst>
                <a:path w="11261090">
                  <a:moveTo>
                    <a:pt x="0" y="0"/>
                  </a:moveTo>
                  <a:lnTo>
                    <a:pt x="11260994" y="0"/>
                  </a:lnTo>
                </a:path>
              </a:pathLst>
            </a:custGeom>
            <a:ln w="6071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1578980" y="14289427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5" h="50800">
                  <a:moveTo>
                    <a:pt x="0" y="25298"/>
                  </a:moveTo>
                  <a:lnTo>
                    <a:pt x="153816" y="50597"/>
                  </a:lnTo>
                  <a:lnTo>
                    <a:pt x="153816" y="0"/>
                  </a:lnTo>
                  <a:lnTo>
                    <a:pt x="0" y="25298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1578980" y="14289427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5" h="50800">
                  <a:moveTo>
                    <a:pt x="153816" y="0"/>
                  </a:moveTo>
                  <a:lnTo>
                    <a:pt x="153816" y="50597"/>
                  </a:lnTo>
                  <a:lnTo>
                    <a:pt x="0" y="25298"/>
                  </a:lnTo>
                  <a:lnTo>
                    <a:pt x="153816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12993792" y="14289427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5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12993792" y="14289427"/>
              <a:ext cx="154305" cy="50800"/>
            </a:xfrm>
            <a:custGeom>
              <a:avLst/>
              <a:gdLst/>
              <a:ahLst/>
              <a:cxnLst/>
              <a:rect l="l" t="t" r="r" b="b"/>
              <a:pathLst>
                <a:path w="154305" h="50800">
                  <a:moveTo>
                    <a:pt x="0" y="0"/>
                  </a:moveTo>
                  <a:lnTo>
                    <a:pt x="0" y="50597"/>
                  </a:lnTo>
                  <a:lnTo>
                    <a:pt x="153816" y="252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9" name="object 359"/>
          <p:cNvSpPr txBox="1"/>
          <p:nvPr/>
        </p:nvSpPr>
        <p:spPr>
          <a:xfrm>
            <a:off x="7009567" y="14018386"/>
            <a:ext cx="70929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50'-2"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1752024" y="5025011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764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385313" y="5025011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0"/>
                </a:moveTo>
                <a:lnTo>
                  <a:pt x="0" y="64764"/>
                </a:lnTo>
              </a:path>
            </a:pathLst>
          </a:custGeom>
          <a:ln w="607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 txBox="1"/>
          <p:nvPr/>
        </p:nvSpPr>
        <p:spPr>
          <a:xfrm>
            <a:off x="1893141" y="4772186"/>
            <a:ext cx="135128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8305" algn="l"/>
                <a:tab pos="1337945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7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7FFF"/>
                  </a:solidFill>
                </a:uFill>
                <a:latin typeface="Arial MT"/>
                <a:cs typeface="Arial MT"/>
              </a:rPr>
              <a:t>7'-1"	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63" name="object 363"/>
          <p:cNvGrpSpPr/>
          <p:nvPr/>
        </p:nvGrpSpPr>
        <p:grpSpPr>
          <a:xfrm>
            <a:off x="1485881" y="3629531"/>
            <a:ext cx="11668125" cy="6238875"/>
            <a:chOff x="1485881" y="3629531"/>
            <a:chExt cx="11668125" cy="6238875"/>
          </a:xfrm>
        </p:grpSpPr>
        <p:pic>
          <p:nvPicPr>
            <p:cNvPr id="364" name="object 3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9242" y="3629531"/>
              <a:ext cx="185187" cy="185187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275" y="3629531"/>
              <a:ext cx="185187" cy="185187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3898" y="3629531"/>
              <a:ext cx="185187" cy="185187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493" y="3629531"/>
              <a:ext cx="185187" cy="185187"/>
            </a:xfrm>
            <a:prstGeom prst="rect">
              <a:avLst/>
            </a:prstGeom>
          </p:spPr>
        </p:pic>
        <p:pic>
          <p:nvPicPr>
            <p:cNvPr id="368" name="object 3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9242" y="6474126"/>
              <a:ext cx="185187" cy="184175"/>
            </a:xfrm>
            <a:prstGeom prst="rect">
              <a:avLst/>
            </a:prstGeom>
          </p:spPr>
        </p:pic>
        <p:pic>
          <p:nvPicPr>
            <p:cNvPr id="369" name="object 3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4275" y="6474126"/>
              <a:ext cx="185187" cy="184175"/>
            </a:xfrm>
            <a:prstGeom prst="rect">
              <a:avLst/>
            </a:prstGeom>
          </p:spPr>
        </p:pic>
        <p:pic>
          <p:nvPicPr>
            <p:cNvPr id="370" name="object 3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493" y="8721670"/>
              <a:ext cx="185187" cy="185187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493" y="5570453"/>
              <a:ext cx="185187" cy="185187"/>
            </a:xfrm>
            <a:prstGeom prst="rect">
              <a:avLst/>
            </a:prstGeom>
          </p:spPr>
        </p:pic>
        <p:pic>
          <p:nvPicPr>
            <p:cNvPr id="372" name="object 3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8822" y="6474126"/>
              <a:ext cx="185187" cy="184175"/>
            </a:xfrm>
            <a:prstGeom prst="rect">
              <a:avLst/>
            </a:prstGeom>
          </p:spPr>
        </p:pic>
        <p:pic>
          <p:nvPicPr>
            <p:cNvPr id="373" name="object 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4802" y="8779351"/>
              <a:ext cx="185187" cy="185187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8822" y="8721670"/>
              <a:ext cx="185187" cy="185187"/>
            </a:xfrm>
            <a:prstGeom prst="rect">
              <a:avLst/>
            </a:prstGeom>
          </p:spPr>
        </p:pic>
        <p:pic>
          <p:nvPicPr>
            <p:cNvPr id="375" name="object 3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4802" y="6474126"/>
              <a:ext cx="185187" cy="184175"/>
            </a:xfrm>
            <a:prstGeom prst="rect">
              <a:avLst/>
            </a:prstGeom>
          </p:spPr>
        </p:pic>
        <p:pic>
          <p:nvPicPr>
            <p:cNvPr id="376" name="object 3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881" y="3629531"/>
              <a:ext cx="185187" cy="242868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881" y="8721670"/>
              <a:ext cx="185187" cy="242868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908" y="5570453"/>
              <a:ext cx="185187" cy="185187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23898" y="5570453"/>
              <a:ext cx="185187" cy="185187"/>
            </a:xfrm>
            <a:prstGeom prst="rect">
              <a:avLst/>
            </a:prstGeom>
          </p:spPr>
        </p:pic>
        <p:pic>
          <p:nvPicPr>
            <p:cNvPr id="380" name="object 38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23" y="7915145"/>
              <a:ext cx="185187" cy="185187"/>
            </a:xfrm>
            <a:prstGeom prst="rect">
              <a:avLst/>
            </a:prstGeom>
          </p:spPr>
        </p:pic>
        <p:pic>
          <p:nvPicPr>
            <p:cNvPr id="381" name="object 3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2154" y="7915145"/>
              <a:ext cx="185187" cy="185187"/>
            </a:xfrm>
            <a:prstGeom prst="rect">
              <a:avLst/>
            </a:prstGeom>
          </p:spPr>
        </p:pic>
        <p:pic>
          <p:nvPicPr>
            <p:cNvPr id="382" name="object 3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323" y="9683024"/>
              <a:ext cx="185187" cy="185187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2154" y="9683024"/>
              <a:ext cx="185187" cy="185187"/>
            </a:xfrm>
            <a:prstGeom prst="rect">
              <a:avLst/>
            </a:prstGeom>
          </p:spPr>
        </p:pic>
      </p:grpSp>
      <p:sp>
        <p:nvSpPr>
          <p:cNvPr id="384" name="object 384"/>
          <p:cNvSpPr txBox="1"/>
          <p:nvPr/>
        </p:nvSpPr>
        <p:spPr>
          <a:xfrm>
            <a:off x="5428898" y="11633216"/>
            <a:ext cx="4215130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57045" algn="l"/>
                <a:tab pos="4201795" algn="l"/>
              </a:tabLst>
            </a:pPr>
            <a:r>
              <a:rPr sz="2100" u="sng" dirty="0">
                <a:solidFill>
                  <a:srgbClr val="FF0000"/>
                </a:solidFill>
                <a:uFill>
                  <a:solidFill>
                    <a:srgbClr val="007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007FFF"/>
                  </a:solidFill>
                </a:uFill>
                <a:latin typeface="Arial MT"/>
                <a:cs typeface="Arial MT"/>
              </a:rPr>
              <a:t>19'-6"	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85" name="object 385"/>
          <p:cNvGrpSpPr/>
          <p:nvPr/>
        </p:nvGrpSpPr>
        <p:grpSpPr>
          <a:xfrm>
            <a:off x="5118786" y="11008680"/>
            <a:ext cx="184785" cy="2607310"/>
            <a:chOff x="5118786" y="11008680"/>
            <a:chExt cx="184785" cy="2607310"/>
          </a:xfrm>
        </p:grpSpPr>
        <p:pic>
          <p:nvPicPr>
            <p:cNvPr id="386" name="object 3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8786" y="11008680"/>
              <a:ext cx="184175" cy="242868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8786" y="13372599"/>
              <a:ext cx="184175" cy="242868"/>
            </a:xfrm>
            <a:prstGeom prst="rect">
              <a:avLst/>
            </a:prstGeom>
          </p:spPr>
        </p:pic>
      </p:grpSp>
      <p:grpSp>
        <p:nvGrpSpPr>
          <p:cNvPr id="388" name="object 388"/>
          <p:cNvGrpSpPr/>
          <p:nvPr/>
        </p:nvGrpSpPr>
        <p:grpSpPr>
          <a:xfrm>
            <a:off x="9691794" y="11008680"/>
            <a:ext cx="185420" cy="2607310"/>
            <a:chOff x="9691794" y="11008680"/>
            <a:chExt cx="185420" cy="2607310"/>
          </a:xfrm>
        </p:grpSpPr>
        <p:pic>
          <p:nvPicPr>
            <p:cNvPr id="389" name="object 3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1794" y="13372599"/>
              <a:ext cx="185187" cy="242868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1794" y="11008680"/>
              <a:ext cx="185187" cy="242868"/>
            </a:xfrm>
            <a:prstGeom prst="rect">
              <a:avLst/>
            </a:prstGeom>
          </p:spPr>
        </p:pic>
      </p:grpSp>
      <p:grpSp>
        <p:nvGrpSpPr>
          <p:cNvPr id="391" name="object 391"/>
          <p:cNvGrpSpPr/>
          <p:nvPr/>
        </p:nvGrpSpPr>
        <p:grpSpPr>
          <a:xfrm>
            <a:off x="1662784" y="15125110"/>
            <a:ext cx="1388110" cy="1388110"/>
            <a:chOff x="1662784" y="15125110"/>
            <a:chExt cx="1388110" cy="1388110"/>
          </a:xfrm>
        </p:grpSpPr>
        <p:sp>
          <p:nvSpPr>
            <p:cNvPr id="392" name="object 392"/>
            <p:cNvSpPr/>
            <p:nvPr/>
          </p:nvSpPr>
          <p:spPr>
            <a:xfrm>
              <a:off x="1999952" y="15932836"/>
              <a:ext cx="241300" cy="234950"/>
            </a:xfrm>
            <a:custGeom>
              <a:avLst/>
              <a:gdLst/>
              <a:ahLst/>
              <a:cxnLst/>
              <a:rect l="l" t="t" r="r" b="b"/>
              <a:pathLst>
                <a:path w="241300" h="234950">
                  <a:moveTo>
                    <a:pt x="0" y="234772"/>
                  </a:moveTo>
                  <a:lnTo>
                    <a:pt x="240844" y="0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357171" y="15819498"/>
              <a:ext cx="299085" cy="309245"/>
            </a:xfrm>
            <a:custGeom>
              <a:avLst/>
              <a:gdLst/>
              <a:ahLst/>
              <a:cxnLst/>
              <a:rect l="l" t="t" r="r" b="b"/>
              <a:pathLst>
                <a:path w="299085" h="309244">
                  <a:moveTo>
                    <a:pt x="0" y="0"/>
                  </a:moveTo>
                  <a:lnTo>
                    <a:pt x="298525" y="308645"/>
                  </a:lnTo>
                  <a:lnTo>
                    <a:pt x="143697" y="64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357171" y="15819498"/>
              <a:ext cx="299085" cy="309245"/>
            </a:xfrm>
            <a:custGeom>
              <a:avLst/>
              <a:gdLst/>
              <a:ahLst/>
              <a:cxnLst/>
              <a:rect l="l" t="t" r="r" b="b"/>
              <a:pathLst>
                <a:path w="299085" h="309244">
                  <a:moveTo>
                    <a:pt x="0" y="0"/>
                  </a:moveTo>
                  <a:lnTo>
                    <a:pt x="298525" y="308645"/>
                  </a:lnTo>
                  <a:lnTo>
                    <a:pt x="143697" y="6476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2047514" y="15819498"/>
              <a:ext cx="309880" cy="302895"/>
            </a:xfrm>
            <a:custGeom>
              <a:avLst/>
              <a:gdLst/>
              <a:ahLst/>
              <a:cxnLst/>
              <a:rect l="l" t="t" r="r" b="b"/>
              <a:pathLst>
                <a:path w="309880" h="302894">
                  <a:moveTo>
                    <a:pt x="0" y="302573"/>
                  </a:moveTo>
                  <a:lnTo>
                    <a:pt x="252987" y="134589"/>
                  </a:lnTo>
                  <a:lnTo>
                    <a:pt x="309657" y="0"/>
                  </a:lnTo>
                  <a:lnTo>
                    <a:pt x="0" y="302573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2047514" y="15819498"/>
              <a:ext cx="309880" cy="302895"/>
            </a:xfrm>
            <a:custGeom>
              <a:avLst/>
              <a:gdLst/>
              <a:ahLst/>
              <a:cxnLst/>
              <a:rect l="l" t="t" r="r" b="b"/>
              <a:pathLst>
                <a:path w="309880" h="302894">
                  <a:moveTo>
                    <a:pt x="309657" y="0"/>
                  </a:moveTo>
                  <a:lnTo>
                    <a:pt x="0" y="302573"/>
                  </a:lnTo>
                  <a:lnTo>
                    <a:pt x="252987" y="134589"/>
                  </a:lnTo>
                  <a:lnTo>
                    <a:pt x="309657" y="0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2526167" y="15922717"/>
              <a:ext cx="89535" cy="8255"/>
            </a:xfrm>
            <a:custGeom>
              <a:avLst/>
              <a:gdLst/>
              <a:ahLst/>
              <a:cxnLst/>
              <a:rect l="l" t="t" r="r" b="b"/>
              <a:pathLst>
                <a:path w="89535" h="8255">
                  <a:moveTo>
                    <a:pt x="-3541" y="4047"/>
                  </a:moveTo>
                  <a:lnTo>
                    <a:pt x="92593" y="4047"/>
                  </a:lnTo>
                </a:path>
              </a:pathLst>
            </a:custGeom>
            <a:ln w="15179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2500868" y="15884262"/>
              <a:ext cx="139700" cy="57150"/>
            </a:xfrm>
            <a:custGeom>
              <a:avLst/>
              <a:gdLst/>
              <a:ahLst/>
              <a:cxnLst/>
              <a:rect l="l" t="t" r="r" b="b"/>
              <a:pathLst>
                <a:path w="139700" h="57150">
                  <a:moveTo>
                    <a:pt x="0" y="0"/>
                  </a:moveTo>
                  <a:lnTo>
                    <a:pt x="139649" y="56669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2500868" y="15880215"/>
              <a:ext cx="114935" cy="50800"/>
            </a:xfrm>
            <a:custGeom>
              <a:avLst/>
              <a:gdLst/>
              <a:ahLst/>
              <a:cxnLst/>
              <a:rect l="l" t="t" r="r" b="b"/>
              <a:pathLst>
                <a:path w="114935" h="50800">
                  <a:moveTo>
                    <a:pt x="0" y="4047"/>
                  </a:moveTo>
                  <a:lnTo>
                    <a:pt x="114350" y="50597"/>
                  </a:lnTo>
                  <a:lnTo>
                    <a:pt x="42501" y="0"/>
                  </a:lnTo>
                  <a:lnTo>
                    <a:pt x="0" y="4047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2500868" y="15880215"/>
              <a:ext cx="114935" cy="50800"/>
            </a:xfrm>
            <a:custGeom>
              <a:avLst/>
              <a:gdLst/>
              <a:ahLst/>
              <a:cxnLst/>
              <a:rect l="l" t="t" r="r" b="b"/>
              <a:pathLst>
                <a:path w="114935" h="50800">
                  <a:moveTo>
                    <a:pt x="0" y="4047"/>
                  </a:moveTo>
                  <a:lnTo>
                    <a:pt x="42501" y="0"/>
                  </a:lnTo>
                  <a:lnTo>
                    <a:pt x="114350" y="50597"/>
                  </a:lnTo>
                  <a:lnTo>
                    <a:pt x="0" y="4047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2070789" y="15876167"/>
              <a:ext cx="631825" cy="299720"/>
            </a:xfrm>
            <a:custGeom>
              <a:avLst/>
              <a:gdLst/>
              <a:ahLst/>
              <a:cxnLst/>
              <a:rect l="l" t="t" r="r" b="b"/>
              <a:pathLst>
                <a:path w="631825" h="299719">
                  <a:moveTo>
                    <a:pt x="386565" y="114350"/>
                  </a:moveTo>
                  <a:lnTo>
                    <a:pt x="584907" y="251975"/>
                  </a:lnTo>
                </a:path>
                <a:path w="631825" h="299719">
                  <a:moveTo>
                    <a:pt x="395672" y="58693"/>
                  </a:moveTo>
                  <a:lnTo>
                    <a:pt x="631457" y="299537"/>
                  </a:lnTo>
                </a:path>
                <a:path w="631825" h="299719">
                  <a:moveTo>
                    <a:pt x="94111" y="0"/>
                  </a:moveTo>
                  <a:lnTo>
                    <a:pt x="26310" y="48573"/>
                  </a:lnTo>
                </a:path>
                <a:path w="631825" h="299719">
                  <a:moveTo>
                    <a:pt x="0" y="58693"/>
                  </a:moveTo>
                  <a:lnTo>
                    <a:pt x="136613" y="5059"/>
                  </a:lnTo>
                  <a:lnTo>
                    <a:pt x="115362" y="43513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2097099" y="15881227"/>
              <a:ext cx="110489" cy="43815"/>
            </a:xfrm>
            <a:custGeom>
              <a:avLst/>
              <a:gdLst/>
              <a:ahLst/>
              <a:cxnLst/>
              <a:rect l="l" t="t" r="r" b="b"/>
              <a:pathLst>
                <a:path w="110489" h="43815">
                  <a:moveTo>
                    <a:pt x="0" y="43513"/>
                  </a:moveTo>
                  <a:lnTo>
                    <a:pt x="89051" y="38454"/>
                  </a:lnTo>
                  <a:lnTo>
                    <a:pt x="110302" y="0"/>
                  </a:lnTo>
                  <a:lnTo>
                    <a:pt x="0" y="43513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2097099" y="15881227"/>
              <a:ext cx="110489" cy="43815"/>
            </a:xfrm>
            <a:custGeom>
              <a:avLst/>
              <a:gdLst/>
              <a:ahLst/>
              <a:cxnLst/>
              <a:rect l="l" t="t" r="r" b="b"/>
              <a:pathLst>
                <a:path w="110489" h="43815">
                  <a:moveTo>
                    <a:pt x="110302" y="0"/>
                  </a:moveTo>
                  <a:lnTo>
                    <a:pt x="89051" y="38454"/>
                  </a:lnTo>
                  <a:lnTo>
                    <a:pt x="0" y="43513"/>
                  </a:lnTo>
                  <a:lnTo>
                    <a:pt x="110302" y="0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2047514" y="15919681"/>
              <a:ext cx="248285" cy="202565"/>
            </a:xfrm>
            <a:custGeom>
              <a:avLst/>
              <a:gdLst/>
              <a:ahLst/>
              <a:cxnLst/>
              <a:rect l="l" t="t" r="r" b="b"/>
              <a:pathLst>
                <a:path w="248285" h="202565">
                  <a:moveTo>
                    <a:pt x="187211" y="183163"/>
                  </a:moveTo>
                  <a:lnTo>
                    <a:pt x="247928" y="47561"/>
                  </a:lnTo>
                </a:path>
                <a:path w="248285" h="202565">
                  <a:moveTo>
                    <a:pt x="0" y="202390"/>
                  </a:moveTo>
                  <a:lnTo>
                    <a:pt x="138637" y="0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500868" y="15880215"/>
              <a:ext cx="42545" cy="4445"/>
            </a:xfrm>
            <a:custGeom>
              <a:avLst/>
              <a:gdLst/>
              <a:ahLst/>
              <a:cxnLst/>
              <a:rect l="l" t="t" r="r" b="b"/>
              <a:pathLst>
                <a:path w="42544" h="4444">
                  <a:moveTo>
                    <a:pt x="-3541" y="2023"/>
                  </a:moveTo>
                  <a:lnTo>
                    <a:pt x="46043" y="2023"/>
                  </a:lnTo>
                </a:path>
              </a:pathLst>
            </a:custGeom>
            <a:ln w="11131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401697" y="15960159"/>
              <a:ext cx="71120" cy="144780"/>
            </a:xfrm>
            <a:custGeom>
              <a:avLst/>
              <a:gdLst/>
              <a:ahLst/>
              <a:cxnLst/>
              <a:rect l="l" t="t" r="r" b="b"/>
              <a:pathLst>
                <a:path w="71119" h="144780">
                  <a:moveTo>
                    <a:pt x="59705" y="119410"/>
                  </a:moveTo>
                  <a:lnTo>
                    <a:pt x="0" y="54645"/>
                  </a:lnTo>
                </a:path>
                <a:path w="71119" h="144780">
                  <a:moveTo>
                    <a:pt x="13155" y="8095"/>
                  </a:moveTo>
                  <a:lnTo>
                    <a:pt x="70836" y="144709"/>
                  </a:lnTo>
                </a:path>
                <a:path w="71119" h="144780">
                  <a:moveTo>
                    <a:pt x="9107" y="0"/>
                  </a:moveTo>
                  <a:lnTo>
                    <a:pt x="55657" y="30358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410804" y="15960159"/>
              <a:ext cx="50800" cy="120014"/>
            </a:xfrm>
            <a:custGeom>
              <a:avLst/>
              <a:gdLst/>
              <a:ahLst/>
              <a:cxnLst/>
              <a:rect l="l" t="t" r="r" b="b"/>
              <a:pathLst>
                <a:path w="50800" h="120015">
                  <a:moveTo>
                    <a:pt x="0" y="0"/>
                  </a:moveTo>
                  <a:lnTo>
                    <a:pt x="50597" y="119410"/>
                  </a:lnTo>
                  <a:lnTo>
                    <a:pt x="46549" y="30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410804" y="15960159"/>
              <a:ext cx="50800" cy="120014"/>
            </a:xfrm>
            <a:custGeom>
              <a:avLst/>
              <a:gdLst/>
              <a:ahLst/>
              <a:cxnLst/>
              <a:rect l="l" t="t" r="r" b="b"/>
              <a:pathLst>
                <a:path w="50800" h="120015">
                  <a:moveTo>
                    <a:pt x="0" y="0"/>
                  </a:moveTo>
                  <a:lnTo>
                    <a:pt x="46549" y="30358"/>
                  </a:lnTo>
                  <a:lnTo>
                    <a:pt x="50597" y="1194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244844" y="15954087"/>
              <a:ext cx="59055" cy="125730"/>
            </a:xfrm>
            <a:custGeom>
              <a:avLst/>
              <a:gdLst/>
              <a:ahLst/>
              <a:cxnLst/>
              <a:rect l="l" t="t" r="r" b="b"/>
              <a:pathLst>
                <a:path w="59055" h="125730">
                  <a:moveTo>
                    <a:pt x="0" y="125481"/>
                  </a:moveTo>
                  <a:lnTo>
                    <a:pt x="58693" y="55657"/>
                  </a:lnTo>
                  <a:lnTo>
                    <a:pt x="55657" y="0"/>
                  </a:lnTo>
                  <a:lnTo>
                    <a:pt x="0" y="125481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244844" y="15954087"/>
              <a:ext cx="59055" cy="125730"/>
            </a:xfrm>
            <a:custGeom>
              <a:avLst/>
              <a:gdLst/>
              <a:ahLst/>
              <a:cxnLst/>
              <a:rect l="l" t="t" r="r" b="b"/>
              <a:pathLst>
                <a:path w="59055" h="125730">
                  <a:moveTo>
                    <a:pt x="55657" y="0"/>
                  </a:moveTo>
                  <a:lnTo>
                    <a:pt x="58693" y="55657"/>
                  </a:lnTo>
                  <a:lnTo>
                    <a:pt x="0" y="125481"/>
                  </a:lnTo>
                  <a:lnTo>
                    <a:pt x="55657" y="0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1" name="object 4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8338" y="15703629"/>
              <a:ext cx="148756" cy="65776"/>
            </a:xfrm>
            <a:prstGeom prst="rect">
              <a:avLst/>
            </a:prstGeom>
          </p:spPr>
        </p:pic>
        <p:sp>
          <p:nvSpPr>
            <p:cNvPr id="412" name="object 412"/>
            <p:cNvSpPr/>
            <p:nvPr/>
          </p:nvSpPr>
          <p:spPr>
            <a:xfrm>
              <a:off x="2357171" y="15518948"/>
              <a:ext cx="306705" cy="300990"/>
            </a:xfrm>
            <a:custGeom>
              <a:avLst/>
              <a:gdLst/>
              <a:ahLst/>
              <a:cxnLst/>
              <a:rect l="l" t="t" r="r" b="b"/>
              <a:pathLst>
                <a:path w="306705" h="300990">
                  <a:moveTo>
                    <a:pt x="0" y="300549"/>
                  </a:moveTo>
                  <a:lnTo>
                    <a:pt x="306621" y="0"/>
                  </a:lnTo>
                  <a:lnTo>
                    <a:pt x="56669" y="168995"/>
                  </a:lnTo>
                  <a:lnTo>
                    <a:pt x="0" y="300549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357171" y="15518948"/>
              <a:ext cx="306705" cy="300990"/>
            </a:xfrm>
            <a:custGeom>
              <a:avLst/>
              <a:gdLst/>
              <a:ahLst/>
              <a:cxnLst/>
              <a:rect l="l" t="t" r="r" b="b"/>
              <a:pathLst>
                <a:path w="306705" h="300990">
                  <a:moveTo>
                    <a:pt x="0" y="300549"/>
                  </a:moveTo>
                  <a:lnTo>
                    <a:pt x="306621" y="0"/>
                  </a:lnTo>
                  <a:lnTo>
                    <a:pt x="56669" y="168995"/>
                  </a:lnTo>
                  <a:lnTo>
                    <a:pt x="0" y="300549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528191" y="15518948"/>
              <a:ext cx="135890" cy="204470"/>
            </a:xfrm>
            <a:custGeom>
              <a:avLst/>
              <a:gdLst/>
              <a:ahLst/>
              <a:cxnLst/>
              <a:rect l="l" t="t" r="r" b="b"/>
              <a:pathLst>
                <a:path w="135889" h="204469">
                  <a:moveTo>
                    <a:pt x="0" y="204414"/>
                  </a:moveTo>
                  <a:lnTo>
                    <a:pt x="135601" y="0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5" name="object 4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7255" y="15529573"/>
              <a:ext cx="69824" cy="160900"/>
            </a:xfrm>
            <a:prstGeom prst="rect">
              <a:avLst/>
            </a:prstGeom>
          </p:spPr>
        </p:pic>
        <p:pic>
          <p:nvPicPr>
            <p:cNvPr id="416" name="object 4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2203" y="15531597"/>
              <a:ext cx="80956" cy="159888"/>
            </a:xfrm>
            <a:prstGeom prst="rect">
              <a:avLst/>
            </a:prstGeom>
          </p:spPr>
        </p:pic>
        <p:sp>
          <p:nvSpPr>
            <p:cNvPr id="417" name="object 417"/>
            <p:cNvSpPr/>
            <p:nvPr/>
          </p:nvSpPr>
          <p:spPr>
            <a:xfrm>
              <a:off x="2054597" y="15512876"/>
              <a:ext cx="302895" cy="306705"/>
            </a:xfrm>
            <a:custGeom>
              <a:avLst/>
              <a:gdLst/>
              <a:ahLst/>
              <a:cxnLst/>
              <a:rect l="l" t="t" r="r" b="b"/>
              <a:pathLst>
                <a:path w="302894" h="306705">
                  <a:moveTo>
                    <a:pt x="0" y="0"/>
                  </a:moveTo>
                  <a:lnTo>
                    <a:pt x="153816" y="244892"/>
                  </a:lnTo>
                  <a:lnTo>
                    <a:pt x="302573" y="306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054597" y="15512876"/>
              <a:ext cx="302895" cy="306705"/>
            </a:xfrm>
            <a:custGeom>
              <a:avLst/>
              <a:gdLst/>
              <a:ahLst/>
              <a:cxnLst/>
              <a:rect l="l" t="t" r="r" b="b"/>
              <a:pathLst>
                <a:path w="302894" h="306705">
                  <a:moveTo>
                    <a:pt x="302573" y="306621"/>
                  </a:moveTo>
                  <a:lnTo>
                    <a:pt x="0" y="0"/>
                  </a:lnTo>
                  <a:lnTo>
                    <a:pt x="153816" y="244892"/>
                  </a:lnTo>
                  <a:lnTo>
                    <a:pt x="302573" y="306621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0283" y="15693510"/>
              <a:ext cx="141673" cy="71848"/>
            </a:xfrm>
            <a:prstGeom prst="rect">
              <a:avLst/>
            </a:prstGeom>
          </p:spPr>
        </p:pic>
        <p:sp>
          <p:nvSpPr>
            <p:cNvPr id="420" name="object 420"/>
            <p:cNvSpPr/>
            <p:nvPr/>
          </p:nvSpPr>
          <p:spPr>
            <a:xfrm>
              <a:off x="2054597" y="15512876"/>
              <a:ext cx="473709" cy="248285"/>
            </a:xfrm>
            <a:custGeom>
              <a:avLst/>
              <a:gdLst/>
              <a:ahLst/>
              <a:cxnLst/>
              <a:rect l="l" t="t" r="r" b="b"/>
              <a:pathLst>
                <a:path w="473710" h="248284">
                  <a:moveTo>
                    <a:pt x="447282" y="247928"/>
                  </a:moveTo>
                  <a:lnTo>
                    <a:pt x="473593" y="210485"/>
                  </a:lnTo>
                </a:path>
                <a:path w="473710" h="248284">
                  <a:moveTo>
                    <a:pt x="198342" y="139649"/>
                  </a:moveTo>
                  <a:lnTo>
                    <a:pt x="0" y="0"/>
                  </a:lnTo>
                </a:path>
                <a:path w="473710" h="248284">
                  <a:moveTo>
                    <a:pt x="252987" y="114350"/>
                  </a:moveTo>
                  <a:lnTo>
                    <a:pt x="197330" y="46549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2351099" y="15819498"/>
              <a:ext cx="60325" cy="522605"/>
            </a:xfrm>
            <a:custGeom>
              <a:avLst/>
              <a:gdLst/>
              <a:ahLst/>
              <a:cxnLst/>
              <a:rect l="l" t="t" r="r" b="b"/>
              <a:pathLst>
                <a:path w="60325" h="522605">
                  <a:moveTo>
                    <a:pt x="0" y="522166"/>
                  </a:moveTo>
                  <a:lnTo>
                    <a:pt x="59705" y="140661"/>
                  </a:lnTo>
                  <a:lnTo>
                    <a:pt x="6071" y="0"/>
                  </a:lnTo>
                  <a:lnTo>
                    <a:pt x="0" y="522166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2351099" y="15819498"/>
              <a:ext cx="60325" cy="522605"/>
            </a:xfrm>
            <a:custGeom>
              <a:avLst/>
              <a:gdLst/>
              <a:ahLst/>
              <a:cxnLst/>
              <a:rect l="l" t="t" r="r" b="b"/>
              <a:pathLst>
                <a:path w="60325" h="522605">
                  <a:moveTo>
                    <a:pt x="6071" y="0"/>
                  </a:moveTo>
                  <a:lnTo>
                    <a:pt x="0" y="522166"/>
                  </a:lnTo>
                  <a:lnTo>
                    <a:pt x="59705" y="140661"/>
                  </a:lnTo>
                  <a:lnTo>
                    <a:pt x="6071" y="0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2303537" y="15820509"/>
              <a:ext cx="575945" cy="521334"/>
            </a:xfrm>
            <a:custGeom>
              <a:avLst/>
              <a:gdLst/>
              <a:ahLst/>
              <a:cxnLst/>
              <a:rect l="l" t="t" r="r" b="b"/>
              <a:pathLst>
                <a:path w="575944" h="521334">
                  <a:moveTo>
                    <a:pt x="0" y="189234"/>
                  </a:moveTo>
                  <a:lnTo>
                    <a:pt x="47561" y="521154"/>
                  </a:lnTo>
                  <a:lnTo>
                    <a:pt x="51609" y="159888"/>
                  </a:lnTo>
                </a:path>
                <a:path w="575944" h="521334">
                  <a:moveTo>
                    <a:pt x="239832" y="59705"/>
                  </a:moveTo>
                  <a:lnTo>
                    <a:pt x="575800" y="4047"/>
                  </a:lnTo>
                  <a:lnTo>
                    <a:pt x="210485" y="0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2357171" y="15760804"/>
              <a:ext cx="522605" cy="64135"/>
            </a:xfrm>
            <a:custGeom>
              <a:avLst/>
              <a:gdLst/>
              <a:ahLst/>
              <a:cxnLst/>
              <a:rect l="l" t="t" r="r" b="b"/>
              <a:pathLst>
                <a:path w="522605" h="64134">
                  <a:moveTo>
                    <a:pt x="0" y="58693"/>
                  </a:moveTo>
                  <a:lnTo>
                    <a:pt x="522166" y="63752"/>
                  </a:lnTo>
                  <a:lnTo>
                    <a:pt x="144709" y="0"/>
                  </a:lnTo>
                  <a:lnTo>
                    <a:pt x="0" y="58693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2357171" y="15760804"/>
              <a:ext cx="522605" cy="64135"/>
            </a:xfrm>
            <a:custGeom>
              <a:avLst/>
              <a:gdLst/>
              <a:ahLst/>
              <a:cxnLst/>
              <a:rect l="l" t="t" r="r" b="b"/>
              <a:pathLst>
                <a:path w="522605" h="64134">
                  <a:moveTo>
                    <a:pt x="0" y="58693"/>
                  </a:moveTo>
                  <a:lnTo>
                    <a:pt x="522166" y="63752"/>
                  </a:lnTo>
                  <a:lnTo>
                    <a:pt x="144709" y="0"/>
                  </a:lnTo>
                  <a:lnTo>
                    <a:pt x="0" y="58693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833992" y="15761816"/>
              <a:ext cx="332105" cy="52069"/>
            </a:xfrm>
            <a:custGeom>
              <a:avLst/>
              <a:gdLst/>
              <a:ahLst/>
              <a:cxnLst/>
              <a:rect l="l" t="t" r="r" b="b"/>
              <a:pathLst>
                <a:path w="332105" h="52069">
                  <a:moveTo>
                    <a:pt x="331920" y="0"/>
                  </a:moveTo>
                  <a:lnTo>
                    <a:pt x="0" y="51609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833992" y="15813426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39" h="67944">
                  <a:moveTo>
                    <a:pt x="0" y="0"/>
                  </a:moveTo>
                  <a:lnTo>
                    <a:pt x="373410" y="67800"/>
                  </a:lnTo>
                  <a:lnTo>
                    <a:pt x="523178" y="6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833992" y="15813426"/>
              <a:ext cx="523240" cy="67945"/>
            </a:xfrm>
            <a:custGeom>
              <a:avLst/>
              <a:gdLst/>
              <a:ahLst/>
              <a:cxnLst/>
              <a:rect l="l" t="t" r="r" b="b"/>
              <a:pathLst>
                <a:path w="523239" h="67944">
                  <a:moveTo>
                    <a:pt x="523178" y="6071"/>
                  </a:moveTo>
                  <a:lnTo>
                    <a:pt x="0" y="0"/>
                  </a:lnTo>
                  <a:lnTo>
                    <a:pt x="373410" y="67800"/>
                  </a:lnTo>
                  <a:lnTo>
                    <a:pt x="523178" y="6071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2008048" y="15466326"/>
              <a:ext cx="701675" cy="243204"/>
            </a:xfrm>
            <a:custGeom>
              <a:avLst/>
              <a:gdLst/>
              <a:ahLst/>
              <a:cxnLst/>
              <a:rect l="l" t="t" r="r" b="b"/>
              <a:pathLst>
                <a:path w="701675" h="243205">
                  <a:moveTo>
                    <a:pt x="0" y="0"/>
                  </a:moveTo>
                  <a:lnTo>
                    <a:pt x="239832" y="240844"/>
                  </a:lnTo>
                </a:path>
                <a:path w="701675" h="243205">
                  <a:moveTo>
                    <a:pt x="460437" y="242868"/>
                  </a:moveTo>
                  <a:lnTo>
                    <a:pt x="701282" y="8095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2303537" y="15296319"/>
              <a:ext cx="59055" cy="523240"/>
            </a:xfrm>
            <a:custGeom>
              <a:avLst/>
              <a:gdLst/>
              <a:ahLst/>
              <a:cxnLst/>
              <a:rect l="l" t="t" r="r" b="b"/>
              <a:pathLst>
                <a:path w="59055" h="523240">
                  <a:moveTo>
                    <a:pt x="0" y="390613"/>
                  </a:moveTo>
                  <a:lnTo>
                    <a:pt x="53633" y="523178"/>
                  </a:lnTo>
                  <a:lnTo>
                    <a:pt x="58693" y="0"/>
                  </a:lnTo>
                  <a:lnTo>
                    <a:pt x="0" y="390613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2303537" y="15296319"/>
              <a:ext cx="59055" cy="523240"/>
            </a:xfrm>
            <a:custGeom>
              <a:avLst/>
              <a:gdLst/>
              <a:ahLst/>
              <a:cxnLst/>
              <a:rect l="l" t="t" r="r" b="b"/>
              <a:pathLst>
                <a:path w="59055" h="523240">
                  <a:moveTo>
                    <a:pt x="53633" y="523178"/>
                  </a:moveTo>
                  <a:lnTo>
                    <a:pt x="58693" y="0"/>
                  </a:lnTo>
                  <a:lnTo>
                    <a:pt x="0" y="390613"/>
                  </a:lnTo>
                  <a:lnTo>
                    <a:pt x="53633" y="523178"/>
                  </a:lnTo>
                  <a:close/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2359195" y="15296319"/>
              <a:ext cx="46990" cy="365760"/>
            </a:xfrm>
            <a:custGeom>
              <a:avLst/>
              <a:gdLst/>
              <a:ahLst/>
              <a:cxnLst/>
              <a:rect l="l" t="t" r="r" b="b"/>
              <a:pathLst>
                <a:path w="46989" h="365759">
                  <a:moveTo>
                    <a:pt x="0" y="365314"/>
                  </a:moveTo>
                  <a:lnTo>
                    <a:pt x="3035" y="0"/>
                  </a:lnTo>
                  <a:lnTo>
                    <a:pt x="46549" y="331920"/>
                  </a:lnTo>
                </a:path>
              </a:pathLst>
            </a:custGeom>
            <a:ln w="7083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834011" y="15296338"/>
              <a:ext cx="1045844" cy="1045844"/>
            </a:xfrm>
            <a:custGeom>
              <a:avLst/>
              <a:gdLst/>
              <a:ahLst/>
              <a:cxnLst/>
              <a:rect l="l" t="t" r="r" b="b"/>
              <a:pathLst>
                <a:path w="1045844" h="1045844">
                  <a:moveTo>
                    <a:pt x="190259" y="119291"/>
                  </a:moveTo>
                  <a:lnTo>
                    <a:pt x="154904" y="151194"/>
                  </a:lnTo>
                  <a:lnTo>
                    <a:pt x="123110" y="185538"/>
                  </a:lnTo>
                  <a:lnTo>
                    <a:pt x="94903" y="222063"/>
                  </a:lnTo>
                  <a:lnTo>
                    <a:pt x="70309" y="260509"/>
                  </a:lnTo>
                  <a:lnTo>
                    <a:pt x="49351" y="300617"/>
                  </a:lnTo>
                  <a:lnTo>
                    <a:pt x="32056" y="342127"/>
                  </a:lnTo>
                  <a:lnTo>
                    <a:pt x="18448" y="384779"/>
                  </a:lnTo>
                  <a:lnTo>
                    <a:pt x="8553" y="428314"/>
                  </a:lnTo>
                  <a:lnTo>
                    <a:pt x="2395" y="472471"/>
                  </a:lnTo>
                  <a:lnTo>
                    <a:pt x="0" y="516991"/>
                  </a:lnTo>
                  <a:lnTo>
                    <a:pt x="1392" y="561614"/>
                  </a:lnTo>
                  <a:lnTo>
                    <a:pt x="6596" y="606081"/>
                  </a:lnTo>
                  <a:lnTo>
                    <a:pt x="15638" y="650131"/>
                  </a:lnTo>
                  <a:lnTo>
                    <a:pt x="28543" y="693505"/>
                  </a:lnTo>
                  <a:lnTo>
                    <a:pt x="45336" y="735944"/>
                  </a:lnTo>
                  <a:lnTo>
                    <a:pt x="66041" y="777187"/>
                  </a:lnTo>
                  <a:lnTo>
                    <a:pt x="90685" y="816974"/>
                  </a:lnTo>
                  <a:lnTo>
                    <a:pt x="119291" y="855047"/>
                  </a:lnTo>
                  <a:lnTo>
                    <a:pt x="151194" y="890403"/>
                  </a:lnTo>
                  <a:lnTo>
                    <a:pt x="185538" y="922197"/>
                  </a:lnTo>
                  <a:lnTo>
                    <a:pt x="222063" y="950403"/>
                  </a:lnTo>
                  <a:lnTo>
                    <a:pt x="260509" y="974998"/>
                  </a:lnTo>
                  <a:lnTo>
                    <a:pt x="300617" y="995955"/>
                  </a:lnTo>
                  <a:lnTo>
                    <a:pt x="342127" y="1013250"/>
                  </a:lnTo>
                  <a:lnTo>
                    <a:pt x="384779" y="1026858"/>
                  </a:lnTo>
                  <a:lnTo>
                    <a:pt x="428314" y="1036753"/>
                  </a:lnTo>
                  <a:lnTo>
                    <a:pt x="472471" y="1042911"/>
                  </a:lnTo>
                  <a:lnTo>
                    <a:pt x="516991" y="1045307"/>
                  </a:lnTo>
                  <a:lnTo>
                    <a:pt x="561614" y="1043915"/>
                  </a:lnTo>
                  <a:lnTo>
                    <a:pt x="606081" y="1038710"/>
                  </a:lnTo>
                  <a:lnTo>
                    <a:pt x="650131" y="1029668"/>
                  </a:lnTo>
                  <a:lnTo>
                    <a:pt x="693505" y="1016763"/>
                  </a:lnTo>
                  <a:lnTo>
                    <a:pt x="735944" y="999970"/>
                  </a:lnTo>
                  <a:lnTo>
                    <a:pt x="777187" y="979265"/>
                  </a:lnTo>
                  <a:lnTo>
                    <a:pt x="816974" y="954622"/>
                  </a:lnTo>
                  <a:lnTo>
                    <a:pt x="855047" y="926016"/>
                  </a:lnTo>
                  <a:lnTo>
                    <a:pt x="890403" y="894113"/>
                  </a:lnTo>
                  <a:lnTo>
                    <a:pt x="922197" y="859769"/>
                  </a:lnTo>
                  <a:lnTo>
                    <a:pt x="950403" y="823244"/>
                  </a:lnTo>
                  <a:lnTo>
                    <a:pt x="974998" y="784797"/>
                  </a:lnTo>
                  <a:lnTo>
                    <a:pt x="995955" y="744689"/>
                  </a:lnTo>
                  <a:lnTo>
                    <a:pt x="1013250" y="703179"/>
                  </a:lnTo>
                  <a:lnTo>
                    <a:pt x="1026858" y="660527"/>
                  </a:lnTo>
                  <a:lnTo>
                    <a:pt x="1036753" y="616993"/>
                  </a:lnTo>
                  <a:lnTo>
                    <a:pt x="1042911" y="572836"/>
                  </a:lnTo>
                  <a:lnTo>
                    <a:pt x="1045307" y="528315"/>
                  </a:lnTo>
                  <a:lnTo>
                    <a:pt x="1043915" y="483692"/>
                  </a:lnTo>
                  <a:lnTo>
                    <a:pt x="1038710" y="439226"/>
                  </a:lnTo>
                  <a:lnTo>
                    <a:pt x="1029668" y="395175"/>
                  </a:lnTo>
                  <a:lnTo>
                    <a:pt x="1016763" y="351801"/>
                  </a:lnTo>
                  <a:lnTo>
                    <a:pt x="999970" y="309363"/>
                  </a:lnTo>
                  <a:lnTo>
                    <a:pt x="979265" y="268120"/>
                  </a:lnTo>
                  <a:lnTo>
                    <a:pt x="954622" y="228332"/>
                  </a:lnTo>
                  <a:lnTo>
                    <a:pt x="926016" y="190259"/>
                  </a:lnTo>
                  <a:lnTo>
                    <a:pt x="894113" y="154904"/>
                  </a:lnTo>
                  <a:lnTo>
                    <a:pt x="859769" y="123110"/>
                  </a:lnTo>
                  <a:lnTo>
                    <a:pt x="823244" y="94903"/>
                  </a:lnTo>
                  <a:lnTo>
                    <a:pt x="784797" y="70309"/>
                  </a:lnTo>
                  <a:lnTo>
                    <a:pt x="744689" y="49351"/>
                  </a:lnTo>
                  <a:lnTo>
                    <a:pt x="703179" y="32056"/>
                  </a:lnTo>
                  <a:lnTo>
                    <a:pt x="660527" y="18448"/>
                  </a:lnTo>
                  <a:lnTo>
                    <a:pt x="616993" y="8553"/>
                  </a:lnTo>
                  <a:lnTo>
                    <a:pt x="572836" y="2395"/>
                  </a:lnTo>
                  <a:lnTo>
                    <a:pt x="528315" y="0"/>
                  </a:lnTo>
                  <a:lnTo>
                    <a:pt x="483692" y="1392"/>
                  </a:lnTo>
                  <a:lnTo>
                    <a:pt x="439226" y="6596"/>
                  </a:lnTo>
                  <a:lnTo>
                    <a:pt x="395175" y="15638"/>
                  </a:lnTo>
                  <a:lnTo>
                    <a:pt x="351801" y="28543"/>
                  </a:lnTo>
                  <a:lnTo>
                    <a:pt x="309363" y="45336"/>
                  </a:lnTo>
                  <a:lnTo>
                    <a:pt x="268120" y="66041"/>
                  </a:lnTo>
                  <a:lnTo>
                    <a:pt x="228332" y="90685"/>
                  </a:lnTo>
                  <a:lnTo>
                    <a:pt x="190259" y="119291"/>
                  </a:lnTo>
                </a:path>
              </a:pathLst>
            </a:custGeom>
            <a:ln w="7083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750034" y="15212361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5" h="1213484">
                  <a:moveTo>
                    <a:pt x="220822" y="138449"/>
                  </a:moveTo>
                  <a:lnTo>
                    <a:pt x="185394" y="170008"/>
                  </a:lnTo>
                  <a:lnTo>
                    <a:pt x="153002" y="203681"/>
                  </a:lnTo>
                  <a:lnTo>
                    <a:pt x="123662" y="239276"/>
                  </a:lnTo>
                  <a:lnTo>
                    <a:pt x="97393" y="276605"/>
                  </a:lnTo>
                  <a:lnTo>
                    <a:pt x="74213" y="315478"/>
                  </a:lnTo>
                  <a:lnTo>
                    <a:pt x="54141" y="355704"/>
                  </a:lnTo>
                  <a:lnTo>
                    <a:pt x="37196" y="397094"/>
                  </a:lnTo>
                  <a:lnTo>
                    <a:pt x="23395" y="439458"/>
                  </a:lnTo>
                  <a:lnTo>
                    <a:pt x="12756" y="482607"/>
                  </a:lnTo>
                  <a:lnTo>
                    <a:pt x="5298" y="526349"/>
                  </a:lnTo>
                  <a:lnTo>
                    <a:pt x="1040" y="570496"/>
                  </a:lnTo>
                  <a:lnTo>
                    <a:pt x="0" y="614857"/>
                  </a:lnTo>
                  <a:lnTo>
                    <a:pt x="2195" y="659244"/>
                  </a:lnTo>
                  <a:lnTo>
                    <a:pt x="7644" y="703464"/>
                  </a:lnTo>
                  <a:lnTo>
                    <a:pt x="16367" y="747330"/>
                  </a:lnTo>
                  <a:lnTo>
                    <a:pt x="28380" y="790652"/>
                  </a:lnTo>
                  <a:lnTo>
                    <a:pt x="43702" y="833238"/>
                  </a:lnTo>
                  <a:lnTo>
                    <a:pt x="62351" y="874900"/>
                  </a:lnTo>
                  <a:lnTo>
                    <a:pt x="84347" y="915447"/>
                  </a:lnTo>
                  <a:lnTo>
                    <a:pt x="109707" y="954690"/>
                  </a:lnTo>
                  <a:lnTo>
                    <a:pt x="138449" y="992439"/>
                  </a:lnTo>
                  <a:lnTo>
                    <a:pt x="170008" y="1027866"/>
                  </a:lnTo>
                  <a:lnTo>
                    <a:pt x="203681" y="1060259"/>
                  </a:lnTo>
                  <a:lnTo>
                    <a:pt x="239276" y="1089599"/>
                  </a:lnTo>
                  <a:lnTo>
                    <a:pt x="276605" y="1115868"/>
                  </a:lnTo>
                  <a:lnTo>
                    <a:pt x="315478" y="1139047"/>
                  </a:lnTo>
                  <a:lnTo>
                    <a:pt x="355704" y="1159119"/>
                  </a:lnTo>
                  <a:lnTo>
                    <a:pt x="397094" y="1176065"/>
                  </a:lnTo>
                  <a:lnTo>
                    <a:pt x="439458" y="1189866"/>
                  </a:lnTo>
                  <a:lnTo>
                    <a:pt x="482607" y="1200505"/>
                  </a:lnTo>
                  <a:lnTo>
                    <a:pt x="526349" y="1207962"/>
                  </a:lnTo>
                  <a:lnTo>
                    <a:pt x="570496" y="1212220"/>
                  </a:lnTo>
                  <a:lnTo>
                    <a:pt x="614857" y="1213261"/>
                  </a:lnTo>
                  <a:lnTo>
                    <a:pt x="659244" y="1211066"/>
                  </a:lnTo>
                  <a:lnTo>
                    <a:pt x="703464" y="1205616"/>
                  </a:lnTo>
                  <a:lnTo>
                    <a:pt x="747330" y="1196894"/>
                  </a:lnTo>
                  <a:lnTo>
                    <a:pt x="790652" y="1184881"/>
                  </a:lnTo>
                  <a:lnTo>
                    <a:pt x="833238" y="1169559"/>
                  </a:lnTo>
                  <a:lnTo>
                    <a:pt x="874900" y="1150909"/>
                  </a:lnTo>
                  <a:lnTo>
                    <a:pt x="915447" y="1128914"/>
                  </a:lnTo>
                  <a:lnTo>
                    <a:pt x="954690" y="1103554"/>
                  </a:lnTo>
                  <a:lnTo>
                    <a:pt x="992439" y="1074812"/>
                  </a:lnTo>
                  <a:lnTo>
                    <a:pt x="1027866" y="1043252"/>
                  </a:lnTo>
                  <a:lnTo>
                    <a:pt x="1060259" y="1009580"/>
                  </a:lnTo>
                  <a:lnTo>
                    <a:pt x="1089599" y="973984"/>
                  </a:lnTo>
                  <a:lnTo>
                    <a:pt x="1115868" y="936655"/>
                  </a:lnTo>
                  <a:lnTo>
                    <a:pt x="1139047" y="897783"/>
                  </a:lnTo>
                  <a:lnTo>
                    <a:pt x="1159119" y="857556"/>
                  </a:lnTo>
                  <a:lnTo>
                    <a:pt x="1176065" y="816166"/>
                  </a:lnTo>
                  <a:lnTo>
                    <a:pt x="1189866" y="773802"/>
                  </a:lnTo>
                  <a:lnTo>
                    <a:pt x="1200505" y="730654"/>
                  </a:lnTo>
                  <a:lnTo>
                    <a:pt x="1207962" y="686912"/>
                  </a:lnTo>
                  <a:lnTo>
                    <a:pt x="1212220" y="642765"/>
                  </a:lnTo>
                  <a:lnTo>
                    <a:pt x="1213261" y="598403"/>
                  </a:lnTo>
                  <a:lnTo>
                    <a:pt x="1211066" y="554017"/>
                  </a:lnTo>
                  <a:lnTo>
                    <a:pt x="1205616" y="509796"/>
                  </a:lnTo>
                  <a:lnTo>
                    <a:pt x="1196894" y="465930"/>
                  </a:lnTo>
                  <a:lnTo>
                    <a:pt x="1184881" y="422609"/>
                  </a:lnTo>
                  <a:lnTo>
                    <a:pt x="1169559" y="380023"/>
                  </a:lnTo>
                  <a:lnTo>
                    <a:pt x="1150909" y="338361"/>
                  </a:lnTo>
                  <a:lnTo>
                    <a:pt x="1128914" y="297814"/>
                  </a:lnTo>
                  <a:lnTo>
                    <a:pt x="1103554" y="258571"/>
                  </a:lnTo>
                  <a:lnTo>
                    <a:pt x="1074812" y="220822"/>
                  </a:lnTo>
                  <a:lnTo>
                    <a:pt x="1043252" y="185394"/>
                  </a:lnTo>
                  <a:lnTo>
                    <a:pt x="1009580" y="153002"/>
                  </a:lnTo>
                  <a:lnTo>
                    <a:pt x="973984" y="123662"/>
                  </a:lnTo>
                  <a:lnTo>
                    <a:pt x="936655" y="97393"/>
                  </a:lnTo>
                  <a:lnTo>
                    <a:pt x="897783" y="74213"/>
                  </a:lnTo>
                  <a:lnTo>
                    <a:pt x="857556" y="54141"/>
                  </a:lnTo>
                  <a:lnTo>
                    <a:pt x="816166" y="37196"/>
                  </a:lnTo>
                  <a:lnTo>
                    <a:pt x="773802" y="23395"/>
                  </a:lnTo>
                  <a:lnTo>
                    <a:pt x="730654" y="12756"/>
                  </a:lnTo>
                  <a:lnTo>
                    <a:pt x="686912" y="5298"/>
                  </a:lnTo>
                  <a:lnTo>
                    <a:pt x="642765" y="1040"/>
                  </a:lnTo>
                  <a:lnTo>
                    <a:pt x="598403" y="0"/>
                  </a:lnTo>
                  <a:lnTo>
                    <a:pt x="554017" y="2195"/>
                  </a:lnTo>
                  <a:lnTo>
                    <a:pt x="509796" y="7644"/>
                  </a:lnTo>
                  <a:lnTo>
                    <a:pt x="465930" y="16367"/>
                  </a:lnTo>
                  <a:lnTo>
                    <a:pt x="422609" y="28380"/>
                  </a:lnTo>
                  <a:lnTo>
                    <a:pt x="380023" y="43702"/>
                  </a:lnTo>
                  <a:lnTo>
                    <a:pt x="338361" y="62351"/>
                  </a:lnTo>
                  <a:lnTo>
                    <a:pt x="297814" y="84347"/>
                  </a:lnTo>
                  <a:lnTo>
                    <a:pt x="258571" y="109707"/>
                  </a:lnTo>
                  <a:lnTo>
                    <a:pt x="220822" y="138449"/>
                  </a:lnTo>
                </a:path>
              </a:pathLst>
            </a:custGeom>
            <a:ln w="7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666326" y="15128652"/>
              <a:ext cx="1381125" cy="1381125"/>
            </a:xfrm>
            <a:custGeom>
              <a:avLst/>
              <a:gdLst/>
              <a:ahLst/>
              <a:cxnLst/>
              <a:rect l="l" t="t" r="r" b="b"/>
              <a:pathLst>
                <a:path w="1381125" h="1381125">
                  <a:moveTo>
                    <a:pt x="251116" y="157338"/>
                  </a:moveTo>
                  <a:lnTo>
                    <a:pt x="215637" y="188640"/>
                  </a:lnTo>
                  <a:lnTo>
                    <a:pt x="182800" y="221804"/>
                  </a:lnTo>
                  <a:lnTo>
                    <a:pt x="152621" y="256686"/>
                  </a:lnTo>
                  <a:lnTo>
                    <a:pt x="125113" y="293141"/>
                  </a:lnTo>
                  <a:lnTo>
                    <a:pt x="100289" y="331023"/>
                  </a:lnTo>
                  <a:lnTo>
                    <a:pt x="78164" y="370190"/>
                  </a:lnTo>
                  <a:lnTo>
                    <a:pt x="58752" y="410494"/>
                  </a:lnTo>
                  <a:lnTo>
                    <a:pt x="42067" y="451793"/>
                  </a:lnTo>
                  <a:lnTo>
                    <a:pt x="28122" y="493940"/>
                  </a:lnTo>
                  <a:lnTo>
                    <a:pt x="16933" y="536792"/>
                  </a:lnTo>
                  <a:lnTo>
                    <a:pt x="8511" y="580203"/>
                  </a:lnTo>
                  <a:lnTo>
                    <a:pt x="2873" y="624028"/>
                  </a:lnTo>
                  <a:lnTo>
                    <a:pt x="31" y="668124"/>
                  </a:lnTo>
                  <a:lnTo>
                    <a:pt x="0" y="712344"/>
                  </a:lnTo>
                  <a:lnTo>
                    <a:pt x="2793" y="756544"/>
                  </a:lnTo>
                  <a:lnTo>
                    <a:pt x="8424" y="800580"/>
                  </a:lnTo>
                  <a:lnTo>
                    <a:pt x="16908" y="844306"/>
                  </a:lnTo>
                  <a:lnTo>
                    <a:pt x="28259" y="887578"/>
                  </a:lnTo>
                  <a:lnTo>
                    <a:pt x="42490" y="930251"/>
                  </a:lnTo>
                  <a:lnTo>
                    <a:pt x="59615" y="972180"/>
                  </a:lnTo>
                  <a:lnTo>
                    <a:pt x="79648" y="1013220"/>
                  </a:lnTo>
                  <a:lnTo>
                    <a:pt x="102604" y="1053227"/>
                  </a:lnTo>
                  <a:lnTo>
                    <a:pt x="128496" y="1092056"/>
                  </a:lnTo>
                  <a:lnTo>
                    <a:pt x="157338" y="1129562"/>
                  </a:lnTo>
                  <a:lnTo>
                    <a:pt x="188640" y="1165041"/>
                  </a:lnTo>
                  <a:lnTo>
                    <a:pt x="221804" y="1197878"/>
                  </a:lnTo>
                  <a:lnTo>
                    <a:pt x="256686" y="1228057"/>
                  </a:lnTo>
                  <a:lnTo>
                    <a:pt x="293141" y="1255565"/>
                  </a:lnTo>
                  <a:lnTo>
                    <a:pt x="331023" y="1280389"/>
                  </a:lnTo>
                  <a:lnTo>
                    <a:pt x="370190" y="1302514"/>
                  </a:lnTo>
                  <a:lnTo>
                    <a:pt x="410494" y="1321926"/>
                  </a:lnTo>
                  <a:lnTo>
                    <a:pt x="451793" y="1338611"/>
                  </a:lnTo>
                  <a:lnTo>
                    <a:pt x="493940" y="1352555"/>
                  </a:lnTo>
                  <a:lnTo>
                    <a:pt x="536792" y="1363745"/>
                  </a:lnTo>
                  <a:lnTo>
                    <a:pt x="580203" y="1372166"/>
                  </a:lnTo>
                  <a:lnTo>
                    <a:pt x="624028" y="1377805"/>
                  </a:lnTo>
                  <a:lnTo>
                    <a:pt x="668124" y="1380647"/>
                  </a:lnTo>
                  <a:lnTo>
                    <a:pt x="712344" y="1380678"/>
                  </a:lnTo>
                  <a:lnTo>
                    <a:pt x="756544" y="1377885"/>
                  </a:lnTo>
                  <a:lnTo>
                    <a:pt x="800580" y="1372254"/>
                  </a:lnTo>
                  <a:lnTo>
                    <a:pt x="844306" y="1363770"/>
                  </a:lnTo>
                  <a:lnTo>
                    <a:pt x="887578" y="1352419"/>
                  </a:lnTo>
                  <a:lnTo>
                    <a:pt x="930251" y="1338188"/>
                  </a:lnTo>
                  <a:lnTo>
                    <a:pt x="972180" y="1321063"/>
                  </a:lnTo>
                  <a:lnTo>
                    <a:pt x="1013220" y="1301030"/>
                  </a:lnTo>
                  <a:lnTo>
                    <a:pt x="1053227" y="1278074"/>
                  </a:lnTo>
                  <a:lnTo>
                    <a:pt x="1092056" y="1252182"/>
                  </a:lnTo>
                  <a:lnTo>
                    <a:pt x="1129562" y="1223339"/>
                  </a:lnTo>
                  <a:lnTo>
                    <a:pt x="1165041" y="1192038"/>
                  </a:lnTo>
                  <a:lnTo>
                    <a:pt x="1197878" y="1158874"/>
                  </a:lnTo>
                  <a:lnTo>
                    <a:pt x="1228057" y="1123992"/>
                  </a:lnTo>
                  <a:lnTo>
                    <a:pt x="1255565" y="1087537"/>
                  </a:lnTo>
                  <a:lnTo>
                    <a:pt x="1280389" y="1049654"/>
                  </a:lnTo>
                  <a:lnTo>
                    <a:pt x="1302514" y="1010488"/>
                  </a:lnTo>
                  <a:lnTo>
                    <a:pt x="1321926" y="970183"/>
                  </a:lnTo>
                  <a:lnTo>
                    <a:pt x="1338611" y="928885"/>
                  </a:lnTo>
                  <a:lnTo>
                    <a:pt x="1352555" y="886738"/>
                  </a:lnTo>
                  <a:lnTo>
                    <a:pt x="1363745" y="843886"/>
                  </a:lnTo>
                  <a:lnTo>
                    <a:pt x="1372166" y="800475"/>
                  </a:lnTo>
                  <a:lnTo>
                    <a:pt x="1377805" y="756650"/>
                  </a:lnTo>
                  <a:lnTo>
                    <a:pt x="1380647" y="712554"/>
                  </a:lnTo>
                  <a:lnTo>
                    <a:pt x="1380678" y="668334"/>
                  </a:lnTo>
                  <a:lnTo>
                    <a:pt x="1377885" y="624134"/>
                  </a:lnTo>
                  <a:lnTo>
                    <a:pt x="1372254" y="580098"/>
                  </a:lnTo>
                  <a:lnTo>
                    <a:pt x="1363770" y="536372"/>
                  </a:lnTo>
                  <a:lnTo>
                    <a:pt x="1352419" y="493100"/>
                  </a:lnTo>
                  <a:lnTo>
                    <a:pt x="1338188" y="450427"/>
                  </a:lnTo>
                  <a:lnTo>
                    <a:pt x="1321063" y="408498"/>
                  </a:lnTo>
                  <a:lnTo>
                    <a:pt x="1301030" y="367457"/>
                  </a:lnTo>
                  <a:lnTo>
                    <a:pt x="1278074" y="327450"/>
                  </a:lnTo>
                  <a:lnTo>
                    <a:pt x="1252182" y="288622"/>
                  </a:lnTo>
                  <a:lnTo>
                    <a:pt x="1223339" y="251116"/>
                  </a:lnTo>
                  <a:lnTo>
                    <a:pt x="1192038" y="215637"/>
                  </a:lnTo>
                  <a:lnTo>
                    <a:pt x="1158874" y="182800"/>
                  </a:lnTo>
                  <a:lnTo>
                    <a:pt x="1123992" y="152621"/>
                  </a:lnTo>
                  <a:lnTo>
                    <a:pt x="1087537" y="125113"/>
                  </a:lnTo>
                  <a:lnTo>
                    <a:pt x="1049654" y="100289"/>
                  </a:lnTo>
                  <a:lnTo>
                    <a:pt x="1010488" y="78164"/>
                  </a:lnTo>
                  <a:lnTo>
                    <a:pt x="970183" y="58752"/>
                  </a:lnTo>
                  <a:lnTo>
                    <a:pt x="928885" y="42067"/>
                  </a:lnTo>
                  <a:lnTo>
                    <a:pt x="886738" y="28122"/>
                  </a:lnTo>
                  <a:lnTo>
                    <a:pt x="843886" y="16933"/>
                  </a:lnTo>
                  <a:lnTo>
                    <a:pt x="800475" y="8511"/>
                  </a:lnTo>
                  <a:lnTo>
                    <a:pt x="756650" y="2873"/>
                  </a:lnTo>
                  <a:lnTo>
                    <a:pt x="712554" y="31"/>
                  </a:lnTo>
                  <a:lnTo>
                    <a:pt x="668334" y="0"/>
                  </a:lnTo>
                  <a:lnTo>
                    <a:pt x="624134" y="2793"/>
                  </a:lnTo>
                  <a:lnTo>
                    <a:pt x="580098" y="8424"/>
                  </a:lnTo>
                  <a:lnTo>
                    <a:pt x="536372" y="16908"/>
                  </a:lnTo>
                  <a:lnTo>
                    <a:pt x="493100" y="28259"/>
                  </a:lnTo>
                  <a:lnTo>
                    <a:pt x="450427" y="42490"/>
                  </a:lnTo>
                  <a:lnTo>
                    <a:pt x="408498" y="59615"/>
                  </a:lnTo>
                  <a:lnTo>
                    <a:pt x="367457" y="79648"/>
                  </a:lnTo>
                  <a:lnTo>
                    <a:pt x="327450" y="102604"/>
                  </a:lnTo>
                  <a:lnTo>
                    <a:pt x="288622" y="128496"/>
                  </a:lnTo>
                  <a:lnTo>
                    <a:pt x="251116" y="157338"/>
                  </a:lnTo>
                </a:path>
              </a:pathLst>
            </a:custGeom>
            <a:ln w="708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833992" y="15813426"/>
              <a:ext cx="1045844" cy="11430"/>
            </a:xfrm>
            <a:custGeom>
              <a:avLst/>
              <a:gdLst/>
              <a:ahLst/>
              <a:cxnLst/>
              <a:rect l="l" t="t" r="r" b="b"/>
              <a:pathLst>
                <a:path w="1045844" h="11430">
                  <a:moveTo>
                    <a:pt x="1045345" y="11131"/>
                  </a:moveTo>
                  <a:lnTo>
                    <a:pt x="0" y="0"/>
                  </a:lnTo>
                </a:path>
              </a:pathLst>
            </a:custGeom>
            <a:ln w="708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351099" y="15296319"/>
              <a:ext cx="11430" cy="1045844"/>
            </a:xfrm>
            <a:custGeom>
              <a:avLst/>
              <a:gdLst/>
              <a:ahLst/>
              <a:cxnLst/>
              <a:rect l="l" t="t" r="r" b="b"/>
              <a:pathLst>
                <a:path w="11430" h="1045844">
                  <a:moveTo>
                    <a:pt x="0" y="1045345"/>
                  </a:moveTo>
                  <a:lnTo>
                    <a:pt x="11131" y="0"/>
                  </a:lnTo>
                </a:path>
              </a:pathLst>
            </a:custGeom>
            <a:ln w="7083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8" name="object 438"/>
          <p:cNvSpPr/>
          <p:nvPr/>
        </p:nvSpPr>
        <p:spPr>
          <a:xfrm>
            <a:off x="2244844" y="15987481"/>
            <a:ext cx="4445" cy="92710"/>
          </a:xfrm>
          <a:custGeom>
            <a:avLst/>
            <a:gdLst/>
            <a:ahLst/>
            <a:cxnLst/>
            <a:rect l="l" t="t" r="r" b="b"/>
            <a:pathLst>
              <a:path w="4444" h="92709">
                <a:moveTo>
                  <a:pt x="2023" y="-3541"/>
                </a:moveTo>
                <a:lnTo>
                  <a:pt x="2023" y="95629"/>
                </a:lnTo>
              </a:path>
            </a:pathLst>
          </a:custGeom>
          <a:ln w="11131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300502" y="15954086"/>
            <a:ext cx="3175" cy="55880"/>
          </a:xfrm>
          <a:custGeom>
            <a:avLst/>
            <a:gdLst/>
            <a:ahLst/>
            <a:cxnLst/>
            <a:rect l="l" t="t" r="r" b="b"/>
            <a:pathLst>
              <a:path w="3175" h="55880">
                <a:moveTo>
                  <a:pt x="1517" y="-3541"/>
                </a:moveTo>
                <a:lnTo>
                  <a:pt x="1517" y="59199"/>
                </a:lnTo>
              </a:path>
            </a:pathLst>
          </a:custGeom>
          <a:ln w="10119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460390" y="15561450"/>
            <a:ext cx="7620" cy="93345"/>
          </a:xfrm>
          <a:custGeom>
            <a:avLst/>
            <a:gdLst/>
            <a:ahLst/>
            <a:cxnLst/>
            <a:rect l="l" t="t" r="r" b="b"/>
            <a:pathLst>
              <a:path w="7619" h="93344">
                <a:moveTo>
                  <a:pt x="3541" y="-3541"/>
                </a:moveTo>
                <a:lnTo>
                  <a:pt x="3541" y="96641"/>
                </a:lnTo>
              </a:path>
            </a:pathLst>
          </a:custGeom>
          <a:ln w="14167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 txBox="1"/>
          <p:nvPr/>
        </p:nvSpPr>
        <p:spPr>
          <a:xfrm>
            <a:off x="1405954" y="15709304"/>
            <a:ext cx="309245" cy="210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dirty="0">
                <a:solidFill>
                  <a:srgbClr val="989898"/>
                </a:solidFill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2" name="object 442"/>
          <p:cNvSpPr txBox="1"/>
          <p:nvPr/>
        </p:nvSpPr>
        <p:spPr>
          <a:xfrm>
            <a:off x="2198314" y="14946824"/>
            <a:ext cx="309245" cy="197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dirty="0">
                <a:solidFill>
                  <a:srgbClr val="989898"/>
                </a:solidFill>
                <a:latin typeface="Arial"/>
                <a:cs typeface="Arial"/>
              </a:rPr>
              <a:t>E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3" name="object 443"/>
          <p:cNvSpPr txBox="1"/>
          <p:nvPr/>
        </p:nvSpPr>
        <p:spPr>
          <a:xfrm>
            <a:off x="2994720" y="15715907"/>
            <a:ext cx="309245" cy="197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dirty="0">
                <a:solidFill>
                  <a:srgbClr val="989898"/>
                </a:solidFill>
                <a:latin typeface="Arial"/>
                <a:cs typeface="Arial"/>
              </a:rPr>
              <a:t>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2202355" y="16487875"/>
            <a:ext cx="309245" cy="266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1950" b="1" dirty="0">
                <a:solidFill>
                  <a:srgbClr val="989898"/>
                </a:solidFill>
                <a:latin typeface="Arial"/>
                <a:cs typeface="Arial"/>
              </a:rPr>
              <a:t>W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156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</dc:title>
  <cp:lastModifiedBy>Suraj Arya</cp:lastModifiedBy>
  <cp:revision>1</cp:revision>
  <dcterms:created xsi:type="dcterms:W3CDTF">2024-01-31T18:03:54Z</dcterms:created>
  <dcterms:modified xsi:type="dcterms:W3CDTF">2024-02-02T02:47:34Z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AutoCAD 2019 - English 2019 (23.0s (LMS Tech))</vt:lpwstr>
  </property>
  <property fmtid="{D5CDD505-2E9C-101B-9397-08002B2CF9AE}" pid="4" name="LastSaved">
    <vt:filetime>2024-01-31T00:00:00Z</vt:filetime>
  </property>
</Properties>
</file>