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2195-351B-4C53-8609-180A40A7C75E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9B2F-55E1-46D5-9845-CD7DAE36C4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19B2F-55E1-46D5-9845-CD7DAE36C46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069B1E-3FC1-487F-9811-3494FFF5591C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E139ED-D696-46D6-BA17-B17B8D0714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52400"/>
            <a:ext cx="9144000" cy="13716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B.N COLLEGE OF PHARMACY</a:t>
            </a:r>
            <a:b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LUCKNOW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514600"/>
            <a:ext cx="9144000" cy="68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COMPUTER AIDED DRIG DESIGN (CADD)</a:t>
            </a:r>
            <a:endParaRPr lang="en-US" sz="3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Picture 3" descr="BNCP_LOGO-transfor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57600"/>
            <a:ext cx="16764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676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PRESENTATION ON PRACTICE SCHOOL (BP706PS)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Sadhana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Singh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pharm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Roll no -2109190500050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40386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Presented to - </a:t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Anupam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Verma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BNCP, LUCKNOW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344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Advantages &amp; Disadvantages</a:t>
            </a:r>
          </a:p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Steps involves in Drug Designing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Target Identification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Target 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Lead Identification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Lead Optimization</a:t>
            </a:r>
          </a:p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Wingdings" pitchFamily="2" charset="2"/>
              <a:buChar char="Ø"/>
            </a:pPr>
            <a:r>
              <a:rPr lang="en-US" sz="2500" b="1" spc="1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>
              <a:buFont typeface="Wingdings" pitchFamily="2" charset="2"/>
              <a:buChar char="§"/>
            </a:pPr>
            <a:endParaRPr lang="en-US" sz="25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CADD is a modern computational technique used in the drug discovery process to identify and develop a potential lead.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Computer-aided drug design includes computational chemistry, molecular modeling, molecular design and rational drug design. 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CADD is being used to optimize identified leads.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CADD techniques are gaining popularity and appreciation in both academic circles as well as in pharmaceutical industries.</a:t>
            </a: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Computer-aided drug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design (CADD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 has helped minimize and accelerate synthetic and biological testing efforts by indicating the most promising compounds.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To </a:t>
            </a:r>
            <a:r>
              <a:rPr lang="en-US" b="1" smtClean="0"/>
              <a:t>change from</a:t>
            </a:r>
            <a:endParaRPr lang="en-US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Random screening against disease assays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Natural products, Synthetic chemicals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To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Rational drug design and testing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Speed-up screening process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Efficient Screening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De Novo design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Integration of testing into design process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114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B.N COLLEGE OF PHARMACY  LUCKNOW</vt:lpstr>
      <vt:lpstr>CONTENTS</vt:lpstr>
      <vt:lpstr>INTRODUCTION</vt:lpstr>
      <vt:lpstr>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B.N COLLEGE OF PHARMACY  LUCKNOW</dc:title>
  <dc:creator>PCHT</dc:creator>
  <cp:lastModifiedBy>PCHT</cp:lastModifiedBy>
  <cp:revision>7</cp:revision>
  <dcterms:created xsi:type="dcterms:W3CDTF">2024-10-09T09:21:48Z</dcterms:created>
  <dcterms:modified xsi:type="dcterms:W3CDTF">2024-10-09T10:26:01Z</dcterms:modified>
</cp:coreProperties>
</file>