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1" r:id="rId7"/>
    <p:sldId id="262" r:id="rId8"/>
    <p:sldId id="263" r:id="rId9"/>
    <p:sldId id="265"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861130-1A37-4047-92E4-BA130209907D}" v="27" dt="2024-10-11T06:17:29.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542" autoAdjust="0"/>
  </p:normalViewPr>
  <p:slideViewPr>
    <p:cSldViewPr snapToGrid="0">
      <p:cViewPr varScale="1">
        <p:scale>
          <a:sx n="74" d="100"/>
          <a:sy n="74" d="100"/>
        </p:scale>
        <p:origin x="3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Arya" userId="116808dbeaa341df" providerId="LiveId" clId="{51861130-1A37-4047-92E4-BA130209907D}"/>
    <pc:docChg chg="undo custSel addSld delSld modSld sldOrd">
      <pc:chgData name="Suraj Arya" userId="116808dbeaa341df" providerId="LiveId" clId="{51861130-1A37-4047-92E4-BA130209907D}" dt="2024-10-11T06:17:40.738" v="341" actId="1076"/>
      <pc:docMkLst>
        <pc:docMk/>
      </pc:docMkLst>
      <pc:sldChg chg="del">
        <pc:chgData name="Suraj Arya" userId="116808dbeaa341df" providerId="LiveId" clId="{51861130-1A37-4047-92E4-BA130209907D}" dt="2024-10-10T17:07:40.416" v="94" actId="47"/>
        <pc:sldMkLst>
          <pc:docMk/>
          <pc:sldMk cId="3015811525" sldId="256"/>
        </pc:sldMkLst>
      </pc:sldChg>
      <pc:sldChg chg="modSp mod">
        <pc:chgData name="Suraj Arya" userId="116808dbeaa341df" providerId="LiveId" clId="{51861130-1A37-4047-92E4-BA130209907D}" dt="2024-10-10T17:14:44.493" v="243" actId="1076"/>
        <pc:sldMkLst>
          <pc:docMk/>
          <pc:sldMk cId="1425572395" sldId="262"/>
        </pc:sldMkLst>
        <pc:spChg chg="mod">
          <ac:chgData name="Suraj Arya" userId="116808dbeaa341df" providerId="LiveId" clId="{51861130-1A37-4047-92E4-BA130209907D}" dt="2024-10-10T17:14:44.493" v="243" actId="1076"/>
          <ac:spMkLst>
            <pc:docMk/>
            <pc:sldMk cId="1425572395" sldId="262"/>
            <ac:spMk id="5" creationId="{9ED3BB1B-9947-384A-B4B2-C7C6E6B6E310}"/>
          </ac:spMkLst>
        </pc:spChg>
      </pc:sldChg>
      <pc:sldChg chg="addSp delSp modSp add mod ord">
        <pc:chgData name="Suraj Arya" userId="116808dbeaa341df" providerId="LiveId" clId="{51861130-1A37-4047-92E4-BA130209907D}" dt="2024-10-10T17:02:26.729" v="92" actId="14100"/>
        <pc:sldMkLst>
          <pc:docMk/>
          <pc:sldMk cId="4073224511" sldId="264"/>
        </pc:sldMkLst>
        <pc:spChg chg="mod">
          <ac:chgData name="Suraj Arya" userId="116808dbeaa341df" providerId="LiveId" clId="{51861130-1A37-4047-92E4-BA130209907D}" dt="2024-10-10T16:56:13.752" v="65"/>
          <ac:spMkLst>
            <pc:docMk/>
            <pc:sldMk cId="4073224511" sldId="264"/>
            <ac:spMk id="2" creationId="{4EA69FBE-787D-7C42-9412-01682DE49ADC}"/>
          </ac:spMkLst>
        </pc:spChg>
        <pc:spChg chg="add del mod">
          <ac:chgData name="Suraj Arya" userId="116808dbeaa341df" providerId="LiveId" clId="{51861130-1A37-4047-92E4-BA130209907D}" dt="2024-10-10T17:02:26.729" v="92" actId="14100"/>
          <ac:spMkLst>
            <pc:docMk/>
            <pc:sldMk cId="4073224511" sldId="264"/>
            <ac:spMk id="5" creationId="{35C78ED6-2943-0829-3AAF-F3328B8F98F7}"/>
          </ac:spMkLst>
        </pc:spChg>
      </pc:sldChg>
      <pc:sldChg chg="modSp add mod">
        <pc:chgData name="Suraj Arya" userId="116808dbeaa341df" providerId="LiveId" clId="{51861130-1A37-4047-92E4-BA130209907D}" dt="2024-10-10T16:55:57.857" v="57"/>
        <pc:sldMkLst>
          <pc:docMk/>
          <pc:sldMk cId="3987890384" sldId="265"/>
        </pc:sldMkLst>
        <pc:spChg chg="mod">
          <ac:chgData name="Suraj Arya" userId="116808dbeaa341df" providerId="LiveId" clId="{51861130-1A37-4047-92E4-BA130209907D}" dt="2024-10-10T16:55:57.857" v="57"/>
          <ac:spMkLst>
            <pc:docMk/>
            <pc:sldMk cId="3987890384" sldId="265"/>
            <ac:spMk id="5" creationId="{0E54DB36-12AD-164A-6D9B-4877FCF2EA23}"/>
          </ac:spMkLst>
        </pc:spChg>
      </pc:sldChg>
      <pc:sldChg chg="modSp add mod">
        <pc:chgData name="Suraj Arya" userId="116808dbeaa341df" providerId="LiveId" clId="{51861130-1A37-4047-92E4-BA130209907D}" dt="2024-10-10T17:14:15.477" v="241" actId="14838"/>
        <pc:sldMkLst>
          <pc:docMk/>
          <pc:sldMk cId="0" sldId="266"/>
        </pc:sldMkLst>
        <pc:spChg chg="mod">
          <ac:chgData name="Suraj Arya" userId="116808dbeaa341df" providerId="LiveId" clId="{51861130-1A37-4047-92E4-BA130209907D}" dt="2024-10-10T17:14:15.477" v="241" actId="14838"/>
          <ac:spMkLst>
            <pc:docMk/>
            <pc:sldMk cId="0" sldId="266"/>
            <ac:spMk id="2" creationId="{00000000-0000-0000-0000-000000000000}"/>
          </ac:spMkLst>
        </pc:spChg>
        <pc:spChg chg="mod">
          <ac:chgData name="Suraj Arya" userId="116808dbeaa341df" providerId="LiveId" clId="{51861130-1A37-4047-92E4-BA130209907D}" dt="2024-10-10T17:13:01.938" v="226" actId="1035"/>
          <ac:spMkLst>
            <pc:docMk/>
            <pc:sldMk cId="0" sldId="266"/>
            <ac:spMk id="3" creationId="{00000000-0000-0000-0000-000000000000}"/>
          </ac:spMkLst>
        </pc:spChg>
        <pc:spChg chg="mod">
          <ac:chgData name="Suraj Arya" userId="116808dbeaa341df" providerId="LiveId" clId="{51861130-1A37-4047-92E4-BA130209907D}" dt="2024-10-10T17:13:01.938" v="226" actId="1035"/>
          <ac:spMkLst>
            <pc:docMk/>
            <pc:sldMk cId="0" sldId="266"/>
            <ac:spMk id="7" creationId="{00000000-0000-0000-0000-000000000000}"/>
          </ac:spMkLst>
        </pc:spChg>
        <pc:spChg chg="mod">
          <ac:chgData name="Suraj Arya" userId="116808dbeaa341df" providerId="LiveId" clId="{51861130-1A37-4047-92E4-BA130209907D}" dt="2024-10-10T17:13:01.938" v="226" actId="1035"/>
          <ac:spMkLst>
            <pc:docMk/>
            <pc:sldMk cId="0" sldId="266"/>
            <ac:spMk id="8" creationId="{00000000-0000-0000-0000-000000000000}"/>
          </ac:spMkLst>
        </pc:spChg>
        <pc:spChg chg="mod">
          <ac:chgData name="Suraj Arya" userId="116808dbeaa341df" providerId="LiveId" clId="{51861130-1A37-4047-92E4-BA130209907D}" dt="2024-10-10T17:13:06.662" v="238" actId="1035"/>
          <ac:spMkLst>
            <pc:docMk/>
            <pc:sldMk cId="0" sldId="266"/>
            <ac:spMk id="9" creationId="{00000000-0000-0000-0000-000000000000}"/>
          </ac:spMkLst>
        </pc:spChg>
        <pc:spChg chg="mod">
          <ac:chgData name="Suraj Arya" userId="116808dbeaa341df" providerId="LiveId" clId="{51861130-1A37-4047-92E4-BA130209907D}" dt="2024-10-10T17:13:06.662" v="238" actId="1035"/>
          <ac:spMkLst>
            <pc:docMk/>
            <pc:sldMk cId="0" sldId="266"/>
            <ac:spMk id="10" creationId="{00000000-0000-0000-0000-000000000000}"/>
          </ac:spMkLst>
        </pc:spChg>
        <pc:picChg chg="mod">
          <ac:chgData name="Suraj Arya" userId="116808dbeaa341df" providerId="LiveId" clId="{51861130-1A37-4047-92E4-BA130209907D}" dt="2024-10-10T17:13:06.662" v="238" actId="1035"/>
          <ac:picMkLst>
            <pc:docMk/>
            <pc:sldMk cId="0" sldId="266"/>
            <ac:picMk id="4" creationId="{00000000-0000-0000-0000-000000000000}"/>
          </ac:picMkLst>
        </pc:picChg>
      </pc:sldChg>
      <pc:sldChg chg="addSp delSp modSp new mod">
        <pc:chgData name="Suraj Arya" userId="116808dbeaa341df" providerId="LiveId" clId="{51861130-1A37-4047-92E4-BA130209907D}" dt="2024-10-11T06:17:40.738" v="341" actId="1076"/>
        <pc:sldMkLst>
          <pc:docMk/>
          <pc:sldMk cId="3242094832" sldId="267"/>
        </pc:sldMkLst>
        <pc:spChg chg="del mod">
          <ac:chgData name="Suraj Arya" userId="116808dbeaa341df" providerId="LiveId" clId="{51861130-1A37-4047-92E4-BA130209907D}" dt="2024-10-11T06:11:20.728" v="318" actId="478"/>
          <ac:spMkLst>
            <pc:docMk/>
            <pc:sldMk cId="3242094832" sldId="267"/>
            <ac:spMk id="2" creationId="{FD4C2171-B549-0537-C172-6C7358318895}"/>
          </ac:spMkLst>
        </pc:spChg>
        <pc:spChg chg="del">
          <ac:chgData name="Suraj Arya" userId="116808dbeaa341df" providerId="LiveId" clId="{51861130-1A37-4047-92E4-BA130209907D}" dt="2024-10-11T06:06:09.768" v="245" actId="478"/>
          <ac:spMkLst>
            <pc:docMk/>
            <pc:sldMk cId="3242094832" sldId="267"/>
            <ac:spMk id="3" creationId="{6DAF12DA-023C-FFB2-5955-6357A2C35066}"/>
          </ac:spMkLst>
        </pc:spChg>
        <pc:spChg chg="add del mod">
          <ac:chgData name="Suraj Arya" userId="116808dbeaa341df" providerId="LiveId" clId="{51861130-1A37-4047-92E4-BA130209907D}" dt="2024-10-11T06:11:24.959" v="319" actId="478"/>
          <ac:spMkLst>
            <pc:docMk/>
            <pc:sldMk cId="3242094832" sldId="267"/>
            <ac:spMk id="5" creationId="{9057CF44-1E66-DBE5-AFAE-0CAE6AEC198C}"/>
          </ac:spMkLst>
        </pc:spChg>
        <pc:picChg chg="add del mod">
          <ac:chgData name="Suraj Arya" userId="116808dbeaa341df" providerId="LiveId" clId="{51861130-1A37-4047-92E4-BA130209907D}" dt="2024-10-11T06:17:24.896" v="337" actId="478"/>
          <ac:picMkLst>
            <pc:docMk/>
            <pc:sldMk cId="3242094832" sldId="267"/>
            <ac:picMk id="7" creationId="{DFC7DFAC-2D17-8D8F-1B3C-A883822C311E}"/>
          </ac:picMkLst>
        </pc:picChg>
        <pc:picChg chg="add mod">
          <ac:chgData name="Suraj Arya" userId="116808dbeaa341df" providerId="LiveId" clId="{51861130-1A37-4047-92E4-BA130209907D}" dt="2024-10-11T06:17:40.738" v="341" actId="1076"/>
          <ac:picMkLst>
            <pc:docMk/>
            <pc:sldMk cId="3242094832" sldId="267"/>
            <ac:picMk id="9" creationId="{CEC08BFB-DA99-2B94-94F4-B0957E60F001}"/>
          </ac:picMkLst>
        </pc:picChg>
        <pc:picChg chg="add del mod">
          <ac:chgData name="Suraj Arya" userId="116808dbeaa341df" providerId="LiveId" clId="{51861130-1A37-4047-92E4-BA130209907D}" dt="2024-10-11T06:12:19.758" v="329" actId="478"/>
          <ac:picMkLst>
            <pc:docMk/>
            <pc:sldMk cId="3242094832" sldId="267"/>
            <ac:picMk id="1026" creationId="{D2153BD9-58CF-D082-CEC3-0D6C7ECC44A7}"/>
          </ac:picMkLst>
        </pc:picChg>
        <pc:picChg chg="add del mod">
          <ac:chgData name="Suraj Arya" userId="116808dbeaa341df" providerId="LiveId" clId="{51861130-1A37-4047-92E4-BA130209907D}" dt="2024-10-11T06:16:09.268" v="332" actId="478"/>
          <ac:picMkLst>
            <pc:docMk/>
            <pc:sldMk cId="3242094832" sldId="267"/>
            <ac:picMk id="1028" creationId="{20B56F7C-6B2A-7753-948D-919D58E702A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9B26-DAFE-983E-E3DB-2C8DCD3AB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3A534C-771E-34F5-C351-59FA51B78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9A25AE-AEEF-7747-6C3A-B0A3AD9EC5CC}"/>
              </a:ext>
            </a:extLst>
          </p:cNvPr>
          <p:cNvSpPr>
            <a:spLocks noGrp="1"/>
          </p:cNvSpPr>
          <p:nvPr>
            <p:ph type="dt" sz="half" idx="10"/>
          </p:nvPr>
        </p:nvSpPr>
        <p:spPr/>
        <p:txBody>
          <a:bodyPr/>
          <a:lstStyle/>
          <a:p>
            <a:fld id="{6C405E3A-8EBD-4273-B064-368B70562949}" type="datetimeFigureOut">
              <a:rPr lang="en-IN" smtClean="0"/>
              <a:t>11-10-2024</a:t>
            </a:fld>
            <a:endParaRPr lang="en-IN"/>
          </a:p>
        </p:txBody>
      </p:sp>
      <p:sp>
        <p:nvSpPr>
          <p:cNvPr id="5" name="Footer Placeholder 4">
            <a:extLst>
              <a:ext uri="{FF2B5EF4-FFF2-40B4-BE49-F238E27FC236}">
                <a16:creationId xmlns:a16="http://schemas.microsoft.com/office/drawing/2014/main" id="{C15EEA72-D4D2-8E39-92B3-FD72275316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13D67-28C1-E5FF-D998-E5A8B4DD9EA1}"/>
              </a:ext>
            </a:extLst>
          </p:cNvPr>
          <p:cNvSpPr>
            <a:spLocks noGrp="1"/>
          </p:cNvSpPr>
          <p:nvPr>
            <p:ph type="sldNum" sz="quarter" idx="12"/>
          </p:nvPr>
        </p:nvSpPr>
        <p:spPr/>
        <p:txBody>
          <a:bodyPr/>
          <a:lstStyle/>
          <a:p>
            <a:fld id="{399BD773-3276-4F50-9A73-530EA6CD78C4}" type="slidenum">
              <a:rPr lang="en-IN" smtClean="0"/>
              <a:t>‹#›</a:t>
            </a:fld>
            <a:endParaRPr lang="en-IN"/>
          </a:p>
        </p:txBody>
      </p:sp>
    </p:spTree>
    <p:extLst>
      <p:ext uri="{BB962C8B-B14F-4D97-AF65-F5344CB8AC3E}">
        <p14:creationId xmlns:p14="http://schemas.microsoft.com/office/powerpoint/2010/main" val="225738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E3D1-7CF7-7DCF-7CE2-ED72388AC4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1B8BE6-7EE9-AA70-02C4-41A7EB57CD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B93580-F4CB-205E-21A6-CE5FDFF2590F}"/>
              </a:ext>
            </a:extLst>
          </p:cNvPr>
          <p:cNvSpPr>
            <a:spLocks noGrp="1"/>
          </p:cNvSpPr>
          <p:nvPr>
            <p:ph type="dt" sz="half" idx="10"/>
          </p:nvPr>
        </p:nvSpPr>
        <p:spPr/>
        <p:txBody>
          <a:bodyPr/>
          <a:lstStyle/>
          <a:p>
            <a:fld id="{6C405E3A-8EBD-4273-B064-368B70562949}" type="datetimeFigureOut">
              <a:rPr lang="en-IN" smtClean="0"/>
              <a:t>11-10-2024</a:t>
            </a:fld>
            <a:endParaRPr lang="en-IN"/>
          </a:p>
        </p:txBody>
      </p:sp>
      <p:sp>
        <p:nvSpPr>
          <p:cNvPr id="5" name="Footer Placeholder 4">
            <a:extLst>
              <a:ext uri="{FF2B5EF4-FFF2-40B4-BE49-F238E27FC236}">
                <a16:creationId xmlns:a16="http://schemas.microsoft.com/office/drawing/2014/main" id="{FE4948DB-CC53-DE79-017C-D5A912CD7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67489-7909-558C-DE5C-6D7DA22881AC}"/>
              </a:ext>
            </a:extLst>
          </p:cNvPr>
          <p:cNvSpPr>
            <a:spLocks noGrp="1"/>
          </p:cNvSpPr>
          <p:nvPr>
            <p:ph type="sldNum" sz="quarter" idx="12"/>
          </p:nvPr>
        </p:nvSpPr>
        <p:spPr/>
        <p:txBody>
          <a:bodyPr/>
          <a:lstStyle/>
          <a:p>
            <a:fld id="{399BD773-3276-4F50-9A73-530EA6CD78C4}" type="slidenum">
              <a:rPr lang="en-IN" smtClean="0"/>
              <a:t>‹#›</a:t>
            </a:fld>
            <a:endParaRPr lang="en-IN"/>
          </a:p>
        </p:txBody>
      </p:sp>
    </p:spTree>
    <p:extLst>
      <p:ext uri="{BB962C8B-B14F-4D97-AF65-F5344CB8AC3E}">
        <p14:creationId xmlns:p14="http://schemas.microsoft.com/office/powerpoint/2010/main" val="218366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6E52F-55AD-43D2-232B-6873D9428D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A52138-0CC7-0B1F-6B51-4DAF8482D2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451436-5242-ED20-5667-749B8FCA2114}"/>
              </a:ext>
            </a:extLst>
          </p:cNvPr>
          <p:cNvSpPr>
            <a:spLocks noGrp="1"/>
          </p:cNvSpPr>
          <p:nvPr>
            <p:ph type="dt" sz="half" idx="10"/>
          </p:nvPr>
        </p:nvSpPr>
        <p:spPr/>
        <p:txBody>
          <a:bodyPr/>
          <a:lstStyle/>
          <a:p>
            <a:fld id="{6C405E3A-8EBD-4273-B064-368B70562949}" type="datetimeFigureOut">
              <a:rPr lang="en-IN" smtClean="0"/>
              <a:t>11-10-2024</a:t>
            </a:fld>
            <a:endParaRPr lang="en-IN"/>
          </a:p>
        </p:txBody>
      </p:sp>
      <p:sp>
        <p:nvSpPr>
          <p:cNvPr id="5" name="Footer Placeholder 4">
            <a:extLst>
              <a:ext uri="{FF2B5EF4-FFF2-40B4-BE49-F238E27FC236}">
                <a16:creationId xmlns:a16="http://schemas.microsoft.com/office/drawing/2014/main" id="{57FBB758-F490-F43C-6B15-623CF0309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F7EE9-669E-A452-3567-3849913C4684}"/>
              </a:ext>
            </a:extLst>
          </p:cNvPr>
          <p:cNvSpPr>
            <a:spLocks noGrp="1"/>
          </p:cNvSpPr>
          <p:nvPr>
            <p:ph type="sldNum" sz="quarter" idx="12"/>
          </p:nvPr>
        </p:nvSpPr>
        <p:spPr/>
        <p:txBody>
          <a:bodyPr/>
          <a:lstStyle/>
          <a:p>
            <a:fld id="{399BD773-3276-4F50-9A73-530EA6CD78C4}" type="slidenum">
              <a:rPr lang="en-IN" smtClean="0"/>
              <a:t>‹#›</a:t>
            </a:fld>
            <a:endParaRPr lang="en-IN"/>
          </a:p>
        </p:txBody>
      </p:sp>
    </p:spTree>
    <p:extLst>
      <p:ext uri="{BB962C8B-B14F-4D97-AF65-F5344CB8AC3E}">
        <p14:creationId xmlns:p14="http://schemas.microsoft.com/office/powerpoint/2010/main" val="251173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9F6F-15D7-EA51-28D1-76CF56FB1F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2E7EB8-E81C-9EBE-4F8F-CED568C571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197412-C25E-5073-13B9-0F1E71D3622B}"/>
              </a:ext>
            </a:extLst>
          </p:cNvPr>
          <p:cNvSpPr>
            <a:spLocks noGrp="1"/>
          </p:cNvSpPr>
          <p:nvPr>
            <p:ph type="dt" sz="half" idx="10"/>
          </p:nvPr>
        </p:nvSpPr>
        <p:spPr/>
        <p:txBody>
          <a:bodyPr/>
          <a:lstStyle/>
          <a:p>
            <a:fld id="{6C405E3A-8EBD-4273-B064-368B70562949}" type="datetimeFigureOut">
              <a:rPr lang="en-IN" smtClean="0"/>
              <a:t>11-10-2024</a:t>
            </a:fld>
            <a:endParaRPr lang="en-IN"/>
          </a:p>
        </p:txBody>
      </p:sp>
      <p:sp>
        <p:nvSpPr>
          <p:cNvPr id="5" name="Footer Placeholder 4">
            <a:extLst>
              <a:ext uri="{FF2B5EF4-FFF2-40B4-BE49-F238E27FC236}">
                <a16:creationId xmlns:a16="http://schemas.microsoft.com/office/drawing/2014/main" id="{2036A941-8575-F599-4A24-AA1FDC223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F4C427-C5D9-DC83-B82C-5F6721BFB592}"/>
              </a:ext>
            </a:extLst>
          </p:cNvPr>
          <p:cNvSpPr>
            <a:spLocks noGrp="1"/>
          </p:cNvSpPr>
          <p:nvPr>
            <p:ph type="sldNum" sz="quarter" idx="12"/>
          </p:nvPr>
        </p:nvSpPr>
        <p:spPr/>
        <p:txBody>
          <a:bodyPr/>
          <a:lstStyle/>
          <a:p>
            <a:fld id="{399BD773-3276-4F50-9A73-530EA6CD78C4}" type="slidenum">
              <a:rPr lang="en-IN" smtClean="0"/>
              <a:t>‹#›</a:t>
            </a:fld>
            <a:endParaRPr lang="en-IN"/>
          </a:p>
        </p:txBody>
      </p:sp>
    </p:spTree>
    <p:extLst>
      <p:ext uri="{BB962C8B-B14F-4D97-AF65-F5344CB8AC3E}">
        <p14:creationId xmlns:p14="http://schemas.microsoft.com/office/powerpoint/2010/main" val="292140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A86F-0C05-4AF0-82FA-59C48B4B70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260500-F88F-A7F6-992D-7E90C55A45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108BC8-1763-5DDD-8877-BEC0E6B04E9A}"/>
              </a:ext>
            </a:extLst>
          </p:cNvPr>
          <p:cNvSpPr>
            <a:spLocks noGrp="1"/>
          </p:cNvSpPr>
          <p:nvPr>
            <p:ph type="dt" sz="half" idx="10"/>
          </p:nvPr>
        </p:nvSpPr>
        <p:spPr/>
        <p:txBody>
          <a:bodyPr/>
          <a:lstStyle/>
          <a:p>
            <a:fld id="{6C405E3A-8EBD-4273-B064-368B70562949}" type="datetimeFigureOut">
              <a:rPr lang="en-IN" smtClean="0"/>
              <a:t>11-10-2024</a:t>
            </a:fld>
            <a:endParaRPr lang="en-IN"/>
          </a:p>
        </p:txBody>
      </p:sp>
      <p:sp>
        <p:nvSpPr>
          <p:cNvPr id="5" name="Footer Placeholder 4">
            <a:extLst>
              <a:ext uri="{FF2B5EF4-FFF2-40B4-BE49-F238E27FC236}">
                <a16:creationId xmlns:a16="http://schemas.microsoft.com/office/drawing/2014/main" id="{EFA3B5D8-D16B-6BF5-B0D5-AFCA0DCF2B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2C026-1C2F-9275-E660-59539990A7A0}"/>
              </a:ext>
            </a:extLst>
          </p:cNvPr>
          <p:cNvSpPr>
            <a:spLocks noGrp="1"/>
          </p:cNvSpPr>
          <p:nvPr>
            <p:ph type="sldNum" sz="quarter" idx="12"/>
          </p:nvPr>
        </p:nvSpPr>
        <p:spPr/>
        <p:txBody>
          <a:bodyPr/>
          <a:lstStyle/>
          <a:p>
            <a:fld id="{399BD773-3276-4F50-9A73-530EA6CD78C4}" type="slidenum">
              <a:rPr lang="en-IN" smtClean="0"/>
              <a:t>‹#›</a:t>
            </a:fld>
            <a:endParaRPr lang="en-IN"/>
          </a:p>
        </p:txBody>
      </p:sp>
    </p:spTree>
    <p:extLst>
      <p:ext uri="{BB962C8B-B14F-4D97-AF65-F5344CB8AC3E}">
        <p14:creationId xmlns:p14="http://schemas.microsoft.com/office/powerpoint/2010/main" val="353965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FEB4-DBB0-56DB-AF4B-EC89787D10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906B44-DF65-70ED-703F-38E9569990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6DF525-7162-1B52-1295-C992B644DC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FCC3A2-03AD-B979-29F1-319B6C5976E3}"/>
              </a:ext>
            </a:extLst>
          </p:cNvPr>
          <p:cNvSpPr>
            <a:spLocks noGrp="1"/>
          </p:cNvSpPr>
          <p:nvPr>
            <p:ph type="dt" sz="half" idx="10"/>
          </p:nvPr>
        </p:nvSpPr>
        <p:spPr/>
        <p:txBody>
          <a:bodyPr/>
          <a:lstStyle/>
          <a:p>
            <a:fld id="{6C405E3A-8EBD-4273-B064-368B70562949}" type="datetimeFigureOut">
              <a:rPr lang="en-IN" smtClean="0"/>
              <a:t>11-10-2024</a:t>
            </a:fld>
            <a:endParaRPr lang="en-IN"/>
          </a:p>
        </p:txBody>
      </p:sp>
      <p:sp>
        <p:nvSpPr>
          <p:cNvPr id="6" name="Footer Placeholder 5">
            <a:extLst>
              <a:ext uri="{FF2B5EF4-FFF2-40B4-BE49-F238E27FC236}">
                <a16:creationId xmlns:a16="http://schemas.microsoft.com/office/drawing/2014/main" id="{8C80938E-CCFF-BABF-52AA-889DF2509A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BB4D83-EB1B-A6B5-DB28-5F445D09A594}"/>
              </a:ext>
            </a:extLst>
          </p:cNvPr>
          <p:cNvSpPr>
            <a:spLocks noGrp="1"/>
          </p:cNvSpPr>
          <p:nvPr>
            <p:ph type="sldNum" sz="quarter" idx="12"/>
          </p:nvPr>
        </p:nvSpPr>
        <p:spPr/>
        <p:txBody>
          <a:bodyPr/>
          <a:lstStyle/>
          <a:p>
            <a:fld id="{399BD773-3276-4F50-9A73-530EA6CD78C4}" type="slidenum">
              <a:rPr lang="en-IN" smtClean="0"/>
              <a:t>‹#›</a:t>
            </a:fld>
            <a:endParaRPr lang="en-IN"/>
          </a:p>
        </p:txBody>
      </p:sp>
    </p:spTree>
    <p:extLst>
      <p:ext uri="{BB962C8B-B14F-4D97-AF65-F5344CB8AC3E}">
        <p14:creationId xmlns:p14="http://schemas.microsoft.com/office/powerpoint/2010/main" val="155324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EBC8-52C8-F4ED-B7BD-4B45B167EE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611DBD-0816-8C09-AB39-ABBB365E5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AFE354-EF39-3DDC-3A94-C3C08ADADA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9936ED-859E-9C13-AFA7-EAA0A258C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39E34-D8C6-D691-836F-6FC1D81D9C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9FC9B4-05CB-0F46-8CE8-FD3A34D2156F}"/>
              </a:ext>
            </a:extLst>
          </p:cNvPr>
          <p:cNvSpPr>
            <a:spLocks noGrp="1"/>
          </p:cNvSpPr>
          <p:nvPr>
            <p:ph type="dt" sz="half" idx="10"/>
          </p:nvPr>
        </p:nvSpPr>
        <p:spPr/>
        <p:txBody>
          <a:bodyPr/>
          <a:lstStyle/>
          <a:p>
            <a:fld id="{6C405E3A-8EBD-4273-B064-368B70562949}" type="datetimeFigureOut">
              <a:rPr lang="en-IN" smtClean="0"/>
              <a:t>11-10-2024</a:t>
            </a:fld>
            <a:endParaRPr lang="en-IN"/>
          </a:p>
        </p:txBody>
      </p:sp>
      <p:sp>
        <p:nvSpPr>
          <p:cNvPr id="8" name="Footer Placeholder 7">
            <a:extLst>
              <a:ext uri="{FF2B5EF4-FFF2-40B4-BE49-F238E27FC236}">
                <a16:creationId xmlns:a16="http://schemas.microsoft.com/office/drawing/2014/main" id="{A3CF5934-F940-8BE3-863A-4A3CBC59A0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11E730-433D-00BE-D9EB-93FBE5BDB1B8}"/>
              </a:ext>
            </a:extLst>
          </p:cNvPr>
          <p:cNvSpPr>
            <a:spLocks noGrp="1"/>
          </p:cNvSpPr>
          <p:nvPr>
            <p:ph type="sldNum" sz="quarter" idx="12"/>
          </p:nvPr>
        </p:nvSpPr>
        <p:spPr/>
        <p:txBody>
          <a:bodyPr/>
          <a:lstStyle/>
          <a:p>
            <a:fld id="{399BD773-3276-4F50-9A73-530EA6CD78C4}" type="slidenum">
              <a:rPr lang="en-IN" smtClean="0"/>
              <a:t>‹#›</a:t>
            </a:fld>
            <a:endParaRPr lang="en-IN"/>
          </a:p>
        </p:txBody>
      </p:sp>
    </p:spTree>
    <p:extLst>
      <p:ext uri="{BB962C8B-B14F-4D97-AF65-F5344CB8AC3E}">
        <p14:creationId xmlns:p14="http://schemas.microsoft.com/office/powerpoint/2010/main" val="70205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1197-C728-EF76-6EDA-7ED6BA1ABA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DBDDD3-050F-0391-0CA1-E6D4D0E5686C}"/>
              </a:ext>
            </a:extLst>
          </p:cNvPr>
          <p:cNvSpPr>
            <a:spLocks noGrp="1"/>
          </p:cNvSpPr>
          <p:nvPr>
            <p:ph type="dt" sz="half" idx="10"/>
          </p:nvPr>
        </p:nvSpPr>
        <p:spPr/>
        <p:txBody>
          <a:bodyPr/>
          <a:lstStyle/>
          <a:p>
            <a:fld id="{6C405E3A-8EBD-4273-B064-368B70562949}" type="datetimeFigureOut">
              <a:rPr lang="en-IN" smtClean="0"/>
              <a:t>11-10-2024</a:t>
            </a:fld>
            <a:endParaRPr lang="en-IN"/>
          </a:p>
        </p:txBody>
      </p:sp>
      <p:sp>
        <p:nvSpPr>
          <p:cNvPr id="4" name="Footer Placeholder 3">
            <a:extLst>
              <a:ext uri="{FF2B5EF4-FFF2-40B4-BE49-F238E27FC236}">
                <a16:creationId xmlns:a16="http://schemas.microsoft.com/office/drawing/2014/main" id="{508496DA-38F0-1382-0A38-C0A12AB114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246B6B-F72B-E008-70EC-83CF2B94430B}"/>
              </a:ext>
            </a:extLst>
          </p:cNvPr>
          <p:cNvSpPr>
            <a:spLocks noGrp="1"/>
          </p:cNvSpPr>
          <p:nvPr>
            <p:ph type="sldNum" sz="quarter" idx="12"/>
          </p:nvPr>
        </p:nvSpPr>
        <p:spPr/>
        <p:txBody>
          <a:bodyPr/>
          <a:lstStyle/>
          <a:p>
            <a:fld id="{399BD773-3276-4F50-9A73-530EA6CD78C4}" type="slidenum">
              <a:rPr lang="en-IN" smtClean="0"/>
              <a:t>‹#›</a:t>
            </a:fld>
            <a:endParaRPr lang="en-IN"/>
          </a:p>
        </p:txBody>
      </p:sp>
    </p:spTree>
    <p:extLst>
      <p:ext uri="{BB962C8B-B14F-4D97-AF65-F5344CB8AC3E}">
        <p14:creationId xmlns:p14="http://schemas.microsoft.com/office/powerpoint/2010/main" val="281470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F18172-94E4-5CE6-4953-308F4B3C0D6D}"/>
              </a:ext>
            </a:extLst>
          </p:cNvPr>
          <p:cNvSpPr>
            <a:spLocks noGrp="1"/>
          </p:cNvSpPr>
          <p:nvPr>
            <p:ph type="dt" sz="half" idx="10"/>
          </p:nvPr>
        </p:nvSpPr>
        <p:spPr/>
        <p:txBody>
          <a:bodyPr/>
          <a:lstStyle/>
          <a:p>
            <a:fld id="{6C405E3A-8EBD-4273-B064-368B70562949}" type="datetimeFigureOut">
              <a:rPr lang="en-IN" smtClean="0"/>
              <a:t>11-10-2024</a:t>
            </a:fld>
            <a:endParaRPr lang="en-IN"/>
          </a:p>
        </p:txBody>
      </p:sp>
      <p:sp>
        <p:nvSpPr>
          <p:cNvPr id="3" name="Footer Placeholder 2">
            <a:extLst>
              <a:ext uri="{FF2B5EF4-FFF2-40B4-BE49-F238E27FC236}">
                <a16:creationId xmlns:a16="http://schemas.microsoft.com/office/drawing/2014/main" id="{D33C546C-9E78-B3C6-AFF7-15E1C951B9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D60601-CD2A-EEFF-C348-390B9AD6C704}"/>
              </a:ext>
            </a:extLst>
          </p:cNvPr>
          <p:cNvSpPr>
            <a:spLocks noGrp="1"/>
          </p:cNvSpPr>
          <p:nvPr>
            <p:ph type="sldNum" sz="quarter" idx="12"/>
          </p:nvPr>
        </p:nvSpPr>
        <p:spPr/>
        <p:txBody>
          <a:bodyPr/>
          <a:lstStyle/>
          <a:p>
            <a:fld id="{399BD773-3276-4F50-9A73-530EA6CD78C4}" type="slidenum">
              <a:rPr lang="en-IN" smtClean="0"/>
              <a:t>‹#›</a:t>
            </a:fld>
            <a:endParaRPr lang="en-IN"/>
          </a:p>
        </p:txBody>
      </p:sp>
    </p:spTree>
    <p:extLst>
      <p:ext uri="{BB962C8B-B14F-4D97-AF65-F5344CB8AC3E}">
        <p14:creationId xmlns:p14="http://schemas.microsoft.com/office/powerpoint/2010/main" val="2807167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43BE-31D5-C0D6-E4CD-F3DED02EA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A325F9-BCF4-CDF3-384F-4B09FF7E9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2F6C6D-65A3-BE59-66B7-FC2C1A051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66786-8BF1-C4DF-B3A8-74DB071A571C}"/>
              </a:ext>
            </a:extLst>
          </p:cNvPr>
          <p:cNvSpPr>
            <a:spLocks noGrp="1"/>
          </p:cNvSpPr>
          <p:nvPr>
            <p:ph type="dt" sz="half" idx="10"/>
          </p:nvPr>
        </p:nvSpPr>
        <p:spPr/>
        <p:txBody>
          <a:bodyPr/>
          <a:lstStyle/>
          <a:p>
            <a:fld id="{6C405E3A-8EBD-4273-B064-368B70562949}" type="datetimeFigureOut">
              <a:rPr lang="en-IN" smtClean="0"/>
              <a:t>11-10-2024</a:t>
            </a:fld>
            <a:endParaRPr lang="en-IN"/>
          </a:p>
        </p:txBody>
      </p:sp>
      <p:sp>
        <p:nvSpPr>
          <p:cNvPr id="6" name="Footer Placeholder 5">
            <a:extLst>
              <a:ext uri="{FF2B5EF4-FFF2-40B4-BE49-F238E27FC236}">
                <a16:creationId xmlns:a16="http://schemas.microsoft.com/office/drawing/2014/main" id="{F6C624EB-4D5E-FAD4-B57A-85A5264CF4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6151E-4439-B245-18FE-BCFA057DCDF1}"/>
              </a:ext>
            </a:extLst>
          </p:cNvPr>
          <p:cNvSpPr>
            <a:spLocks noGrp="1"/>
          </p:cNvSpPr>
          <p:nvPr>
            <p:ph type="sldNum" sz="quarter" idx="12"/>
          </p:nvPr>
        </p:nvSpPr>
        <p:spPr/>
        <p:txBody>
          <a:bodyPr/>
          <a:lstStyle/>
          <a:p>
            <a:fld id="{399BD773-3276-4F50-9A73-530EA6CD78C4}" type="slidenum">
              <a:rPr lang="en-IN" smtClean="0"/>
              <a:t>‹#›</a:t>
            </a:fld>
            <a:endParaRPr lang="en-IN"/>
          </a:p>
        </p:txBody>
      </p:sp>
    </p:spTree>
    <p:extLst>
      <p:ext uri="{BB962C8B-B14F-4D97-AF65-F5344CB8AC3E}">
        <p14:creationId xmlns:p14="http://schemas.microsoft.com/office/powerpoint/2010/main" val="207929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05A5-E94A-F9B6-E5D3-663D192F3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7C43BD-FDE6-6243-61BE-59FE5224F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03233F-4A4D-3BD0-8BF4-17F6A1CA7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4405E-1801-620C-BCC5-21FF52D8C125}"/>
              </a:ext>
            </a:extLst>
          </p:cNvPr>
          <p:cNvSpPr>
            <a:spLocks noGrp="1"/>
          </p:cNvSpPr>
          <p:nvPr>
            <p:ph type="dt" sz="half" idx="10"/>
          </p:nvPr>
        </p:nvSpPr>
        <p:spPr/>
        <p:txBody>
          <a:bodyPr/>
          <a:lstStyle/>
          <a:p>
            <a:fld id="{6C405E3A-8EBD-4273-B064-368B70562949}" type="datetimeFigureOut">
              <a:rPr lang="en-IN" smtClean="0"/>
              <a:t>11-10-2024</a:t>
            </a:fld>
            <a:endParaRPr lang="en-IN"/>
          </a:p>
        </p:txBody>
      </p:sp>
      <p:sp>
        <p:nvSpPr>
          <p:cNvPr id="6" name="Footer Placeholder 5">
            <a:extLst>
              <a:ext uri="{FF2B5EF4-FFF2-40B4-BE49-F238E27FC236}">
                <a16:creationId xmlns:a16="http://schemas.microsoft.com/office/drawing/2014/main" id="{65A8E458-22DF-4CFD-FD7A-2C40F125A6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20F217-5CA4-7DC3-59F6-918B72484ADB}"/>
              </a:ext>
            </a:extLst>
          </p:cNvPr>
          <p:cNvSpPr>
            <a:spLocks noGrp="1"/>
          </p:cNvSpPr>
          <p:nvPr>
            <p:ph type="sldNum" sz="quarter" idx="12"/>
          </p:nvPr>
        </p:nvSpPr>
        <p:spPr/>
        <p:txBody>
          <a:bodyPr/>
          <a:lstStyle/>
          <a:p>
            <a:fld id="{399BD773-3276-4F50-9A73-530EA6CD78C4}" type="slidenum">
              <a:rPr lang="en-IN" smtClean="0"/>
              <a:t>‹#›</a:t>
            </a:fld>
            <a:endParaRPr lang="en-IN"/>
          </a:p>
        </p:txBody>
      </p:sp>
    </p:spTree>
    <p:extLst>
      <p:ext uri="{BB962C8B-B14F-4D97-AF65-F5344CB8AC3E}">
        <p14:creationId xmlns:p14="http://schemas.microsoft.com/office/powerpoint/2010/main" val="235710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20000" r="2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9B331-1EEB-DF7A-3086-FA1DE3D36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EA25B3-3BEF-1084-0911-93B6BAF4B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427BC1-233F-AF45-B196-DD20BDE7B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05E3A-8EBD-4273-B064-368B70562949}" type="datetimeFigureOut">
              <a:rPr lang="en-IN" smtClean="0"/>
              <a:t>11-10-2024</a:t>
            </a:fld>
            <a:endParaRPr lang="en-IN"/>
          </a:p>
        </p:txBody>
      </p:sp>
      <p:sp>
        <p:nvSpPr>
          <p:cNvPr id="5" name="Footer Placeholder 4">
            <a:extLst>
              <a:ext uri="{FF2B5EF4-FFF2-40B4-BE49-F238E27FC236}">
                <a16:creationId xmlns:a16="http://schemas.microsoft.com/office/drawing/2014/main" id="{566726D7-A0B5-58FA-A16E-E91C0B236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4C95D2-32DE-A05D-FB3C-915B4B849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BD773-3276-4F50-9A73-530EA6CD78C4}" type="slidenum">
              <a:rPr lang="en-IN" smtClean="0"/>
              <a:t>‹#›</a:t>
            </a:fld>
            <a:endParaRPr lang="en-IN"/>
          </a:p>
        </p:txBody>
      </p:sp>
    </p:spTree>
    <p:extLst>
      <p:ext uri="{BB962C8B-B14F-4D97-AF65-F5344CB8AC3E}">
        <p14:creationId xmlns:p14="http://schemas.microsoft.com/office/powerpoint/2010/main" val="91757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nature.com/articles/s41598-023-40160-2#:~:text=Molecular%20docking%20is%20a%20computational,formidable%20tool%20for%20drug%20develop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24210"/>
            <a:ext cx="12192000" cy="1371600"/>
          </a:xfrm>
        </p:spPr>
        <p:txBody>
          <a:bodyPr>
            <a:noAutofit/>
          </a:bodyPr>
          <a:lstStyle/>
          <a:p>
            <a:pPr algn="ctr"/>
            <a:r>
              <a:rPr lang="en-US" sz="4800" dirty="0">
                <a:ln>
                  <a:solidFill>
                    <a:srgbClr val="7030A0"/>
                  </a:solidFill>
                </a:ln>
                <a:solidFill>
                  <a:schemeClr val="accent1">
                    <a:lumMod val="75000"/>
                  </a:schemeClr>
                </a:solidFill>
                <a:effectLst>
                  <a:glow rad="139700">
                    <a:schemeClr val="accent2">
                      <a:satMod val="175000"/>
                      <a:alpha val="40000"/>
                    </a:schemeClr>
                  </a:glow>
                </a:effectLst>
                <a:latin typeface="Arial Black" panose="020B0A04020102020204" pitchFamily="34" charset="0"/>
              </a:rPr>
              <a:t>B.N COLLEGE OF PHARMACY</a:t>
            </a:r>
            <a:br>
              <a:rPr lang="en-US" sz="4800" dirty="0">
                <a:ln>
                  <a:solidFill>
                    <a:srgbClr val="7030A0"/>
                  </a:solidFill>
                </a:ln>
                <a:solidFill>
                  <a:schemeClr val="accent1">
                    <a:lumMod val="75000"/>
                  </a:schemeClr>
                </a:solidFill>
                <a:effectLst>
                  <a:glow rad="139700">
                    <a:schemeClr val="accent2">
                      <a:satMod val="175000"/>
                      <a:alpha val="40000"/>
                    </a:schemeClr>
                  </a:glow>
                </a:effectLst>
                <a:latin typeface="Arial Black" panose="020B0A04020102020204" pitchFamily="34" charset="0"/>
              </a:rPr>
            </a:br>
            <a:r>
              <a:rPr lang="en-US" sz="4800" dirty="0">
                <a:ln>
                  <a:solidFill>
                    <a:srgbClr val="7030A0"/>
                  </a:solidFill>
                </a:ln>
                <a:solidFill>
                  <a:schemeClr val="accent1">
                    <a:lumMod val="75000"/>
                  </a:schemeClr>
                </a:solidFill>
                <a:effectLst>
                  <a:glow rad="139700">
                    <a:schemeClr val="accent2">
                      <a:satMod val="175000"/>
                      <a:alpha val="40000"/>
                    </a:schemeClr>
                  </a:glow>
                </a:effectLst>
                <a:latin typeface="Arial Black" panose="020B0A04020102020204" pitchFamily="34" charset="0"/>
              </a:rPr>
              <a:t> LUCKNOW</a:t>
            </a:r>
          </a:p>
        </p:txBody>
      </p:sp>
      <p:sp>
        <p:nvSpPr>
          <p:cNvPr id="3" name="Subtitle 2"/>
          <p:cNvSpPr>
            <a:spLocks noGrp="1"/>
          </p:cNvSpPr>
          <p:nvPr>
            <p:ph type="subTitle" idx="4294967295"/>
          </p:nvPr>
        </p:nvSpPr>
        <p:spPr>
          <a:xfrm>
            <a:off x="0" y="2887983"/>
            <a:ext cx="12192000" cy="786824"/>
          </a:xfrm>
          <a:ln>
            <a:noFill/>
          </a:ln>
        </p:spPr>
        <p:txBody>
          <a:bodyPr>
            <a:normAutofit/>
          </a:bodyPr>
          <a:lstStyle/>
          <a:p>
            <a:pPr algn="ctr">
              <a:buNone/>
            </a:pPr>
            <a:r>
              <a:rPr lang="en-US" sz="4400" dirty="0">
                <a:latin typeface="Algerian" panose="04020705040A02060702" pitchFamily="82" charset="0"/>
              </a:rPr>
              <a:t>Molecular docking</a:t>
            </a:r>
          </a:p>
        </p:txBody>
      </p:sp>
      <p:pic>
        <p:nvPicPr>
          <p:cNvPr id="4" name="Picture 3" descr="BNCP_LOGO-transformed.png"/>
          <p:cNvPicPr>
            <a:picLocks noChangeAspect="1"/>
          </p:cNvPicPr>
          <p:nvPr/>
        </p:nvPicPr>
        <p:blipFill>
          <a:blip r:embed="rId2"/>
          <a:stretch>
            <a:fillRect/>
          </a:stretch>
        </p:blipFill>
        <p:spPr>
          <a:xfrm>
            <a:off x="4975837" y="4075332"/>
            <a:ext cx="2240326" cy="2240326"/>
          </a:xfrm>
          <a:prstGeom prst="rect">
            <a:avLst/>
          </a:prstGeom>
        </p:spPr>
      </p:pic>
      <p:sp>
        <p:nvSpPr>
          <p:cNvPr id="7" name="TextBox 6"/>
          <p:cNvSpPr txBox="1"/>
          <p:nvPr/>
        </p:nvSpPr>
        <p:spPr>
          <a:xfrm>
            <a:off x="0" y="2026351"/>
            <a:ext cx="12192000" cy="707886"/>
          </a:xfrm>
          <a:prstGeom prst="rect">
            <a:avLst/>
          </a:prstGeom>
          <a:noFill/>
        </p:spPr>
        <p:txBody>
          <a:bodyPr wrap="square" rtlCol="0">
            <a:spAutoFit/>
          </a:bodyPr>
          <a:lstStyle/>
          <a:p>
            <a:pPr algn="ctr"/>
            <a:r>
              <a:rPr lang="en-US" sz="4000" b="1" dirty="0">
                <a:solidFill>
                  <a:schemeClr val="accent2">
                    <a:lumMod val="75000"/>
                  </a:schemeClr>
                </a:solidFill>
              </a:rPr>
              <a:t>PRESENTATION ON PRACTICE SCHOOL (BP706PS)</a:t>
            </a:r>
            <a:r>
              <a:rPr lang="en-US" sz="4000" dirty="0">
                <a:solidFill>
                  <a:schemeClr val="accent2">
                    <a:lumMod val="75000"/>
                  </a:schemeClr>
                </a:solidFill>
              </a:rPr>
              <a:t>  </a:t>
            </a:r>
          </a:p>
        </p:txBody>
      </p:sp>
      <p:sp>
        <p:nvSpPr>
          <p:cNvPr id="8" name="TextBox 7"/>
          <p:cNvSpPr txBox="1"/>
          <p:nvPr/>
        </p:nvSpPr>
        <p:spPr>
          <a:xfrm>
            <a:off x="1828800" y="2684207"/>
            <a:ext cx="2819400" cy="369332"/>
          </a:xfrm>
          <a:prstGeom prst="rect">
            <a:avLst/>
          </a:prstGeom>
          <a:noFill/>
        </p:spPr>
        <p:txBody>
          <a:bodyPr wrap="square" rtlCol="0">
            <a:spAutoFit/>
          </a:bodyPr>
          <a:lstStyle/>
          <a:p>
            <a:endParaRPr lang="en-US" dirty="0"/>
          </a:p>
        </p:txBody>
      </p:sp>
      <p:sp>
        <p:nvSpPr>
          <p:cNvPr id="9" name="TextBox 8"/>
          <p:cNvSpPr txBox="1"/>
          <p:nvPr/>
        </p:nvSpPr>
        <p:spPr>
          <a:xfrm>
            <a:off x="660564" y="4287554"/>
            <a:ext cx="4119716" cy="1815882"/>
          </a:xfrm>
          <a:prstGeom prst="rect">
            <a:avLst/>
          </a:prstGeom>
          <a:noFill/>
        </p:spPr>
        <p:txBody>
          <a:bodyPr wrap="square" rtlCol="0">
            <a:spAutoFit/>
          </a:bodyPr>
          <a:lstStyle/>
          <a:p>
            <a:r>
              <a:rPr lang="en-US" sz="2800" b="1" dirty="0">
                <a:latin typeface="Times New Roman" pitchFamily="18" charset="0"/>
                <a:cs typeface="Times New Roman" pitchFamily="18" charset="0"/>
              </a:rPr>
              <a:t>Presented by </a:t>
            </a:r>
            <a:r>
              <a:rPr lang="en-US" sz="2800" dirty="0">
                <a:latin typeface="Times New Roman" pitchFamily="18" charset="0"/>
                <a:cs typeface="Times New Roman" pitchFamily="18" charset="0"/>
              </a:rPr>
              <a:t>–</a:t>
            </a:r>
          </a:p>
          <a:p>
            <a:r>
              <a:rPr lang="en-US" sz="2800" dirty="0" err="1">
                <a:latin typeface="Times New Roman" pitchFamily="18" charset="0"/>
                <a:cs typeface="Times New Roman" pitchFamily="18" charset="0"/>
              </a:rPr>
              <a:t>Sarfraj</a:t>
            </a:r>
            <a:r>
              <a:rPr lang="en-US" sz="2800" dirty="0">
                <a:latin typeface="Times New Roman" pitchFamily="18" charset="0"/>
                <a:cs typeface="Times New Roman" pitchFamily="18" charset="0"/>
              </a:rPr>
              <a:t> Ansari</a:t>
            </a:r>
          </a:p>
          <a:p>
            <a:r>
              <a:rPr lang="en-US" sz="2800" dirty="0">
                <a:latin typeface="Times New Roman" pitchFamily="18" charset="0"/>
                <a:cs typeface="Times New Roman" pitchFamily="18" charset="0"/>
              </a:rPr>
              <a:t>B pharm 4</a:t>
            </a:r>
            <a:r>
              <a:rPr lang="en-US" sz="2800" baseline="30000" dirty="0">
                <a:latin typeface="Times New Roman" pitchFamily="18" charset="0"/>
                <a:cs typeface="Times New Roman" pitchFamily="18" charset="0"/>
              </a:rPr>
              <a:t>th </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Roll no -2109190500051</a:t>
            </a:r>
          </a:p>
        </p:txBody>
      </p:sp>
      <p:sp>
        <p:nvSpPr>
          <p:cNvPr id="10" name="TextBox 9"/>
          <p:cNvSpPr txBox="1"/>
          <p:nvPr/>
        </p:nvSpPr>
        <p:spPr>
          <a:xfrm>
            <a:off x="8191582" y="4373284"/>
            <a:ext cx="3657600" cy="1384995"/>
          </a:xfrm>
          <a:prstGeom prst="rect">
            <a:avLst/>
          </a:prstGeom>
          <a:noFill/>
        </p:spPr>
        <p:txBody>
          <a:bodyPr wrap="square" rtlCol="0">
            <a:spAutoFit/>
          </a:bodyPr>
          <a:lstStyle/>
          <a:p>
            <a:r>
              <a:rPr lang="en-US" sz="2800" b="1" dirty="0">
                <a:latin typeface="Times New Roman" pitchFamily="18" charset="0"/>
                <a:cs typeface="Times New Roman" pitchFamily="18" charset="0"/>
              </a:rPr>
              <a:t>Presented to - </a:t>
            </a:r>
            <a:br>
              <a:rPr lang="en-US" sz="2800" b="1" dirty="0">
                <a:latin typeface="Times New Roman" pitchFamily="18" charset="0"/>
                <a:cs typeface="Times New Roman" pitchFamily="18" charset="0"/>
              </a:rPr>
            </a:br>
            <a:r>
              <a:rPr lang="en-US" sz="2800" dirty="0">
                <a:latin typeface="Times New Roman" pitchFamily="18" charset="0"/>
                <a:cs typeface="Times New Roman" pitchFamily="18" charset="0"/>
              </a:rPr>
              <a:t>Mr. </a:t>
            </a:r>
            <a:r>
              <a:rPr lang="en-US" sz="2800" dirty="0" err="1">
                <a:latin typeface="Times New Roman" pitchFamily="18" charset="0"/>
                <a:cs typeface="Times New Roman" pitchFamily="18" charset="0"/>
              </a:rPr>
              <a:t>Anupam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Verma</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BNCP, LUCKNOW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1F11B-F590-6B74-92B5-21C3A560AC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69FBE-787D-7C42-9412-01682DE49ADC}"/>
              </a:ext>
            </a:extLst>
          </p:cNvPr>
          <p:cNvSpPr>
            <a:spLocks noGrp="1"/>
          </p:cNvSpPr>
          <p:nvPr>
            <p:ph type="title"/>
          </p:nvPr>
        </p:nvSpPr>
        <p:spPr>
          <a:xfrm>
            <a:off x="385916" y="55659"/>
            <a:ext cx="10515600" cy="1325563"/>
          </a:xfrm>
        </p:spPr>
        <p:txBody>
          <a:bodyPr/>
          <a:lstStyle/>
          <a:p>
            <a:r>
              <a:rPr lang="en-US" sz="6000" u="sng" dirty="0">
                <a:ln>
                  <a:solidFill>
                    <a:srgbClr val="FF0000"/>
                  </a:solidFill>
                </a:ln>
                <a:latin typeface="Algerian" panose="04020705040A02060702" pitchFamily="82" charset="0"/>
              </a:rPr>
              <a:t>Reference</a:t>
            </a:r>
            <a:endParaRPr lang="en-IN" sz="6000" u="sng" dirty="0">
              <a:ln>
                <a:solidFill>
                  <a:srgbClr val="FF0000"/>
                </a:solidFill>
              </a:ln>
              <a:latin typeface="Algerian" panose="04020705040A02060702" pitchFamily="82" charset="0"/>
            </a:endParaRPr>
          </a:p>
        </p:txBody>
      </p:sp>
      <p:sp>
        <p:nvSpPr>
          <p:cNvPr id="5" name="TextBox 4">
            <a:extLst>
              <a:ext uri="{FF2B5EF4-FFF2-40B4-BE49-F238E27FC236}">
                <a16:creationId xmlns:a16="http://schemas.microsoft.com/office/drawing/2014/main" id="{35C78ED6-2943-0829-3AAF-F3328B8F98F7}"/>
              </a:ext>
            </a:extLst>
          </p:cNvPr>
          <p:cNvSpPr txBox="1"/>
          <p:nvPr/>
        </p:nvSpPr>
        <p:spPr>
          <a:xfrm>
            <a:off x="385916" y="1326933"/>
            <a:ext cx="10901516" cy="4708981"/>
          </a:xfrm>
          <a:prstGeom prst="rect">
            <a:avLst/>
          </a:prstGeom>
          <a:noFill/>
        </p:spPr>
        <p:txBody>
          <a:bodyPr wrap="square">
            <a:spAutoFit/>
          </a:bodyPr>
          <a:lstStyle/>
          <a:p>
            <a:pPr marL="514350" indent="-514350">
              <a:buFont typeface="+mj-lt"/>
              <a:buAutoNum type="arabicPeriod"/>
            </a:pPr>
            <a:r>
              <a:rPr lang="en-US" sz="3000" dirty="0" err="1">
                <a:ln>
                  <a:solidFill>
                    <a:srgbClr val="7030A0"/>
                  </a:solidFill>
                </a:ln>
                <a:latin typeface="Times New Roman" panose="02020603050405020304" pitchFamily="18" charset="0"/>
                <a:ea typeface="+mj-ea"/>
                <a:cs typeface="Times New Roman" panose="02020603050405020304" pitchFamily="18" charset="0"/>
              </a:rPr>
              <a:t>AutoDock</a:t>
            </a:r>
            <a:r>
              <a:rPr lang="en-US" sz="3000" dirty="0">
                <a:ln>
                  <a:solidFill>
                    <a:srgbClr val="7030A0"/>
                  </a:solidFill>
                </a:ln>
                <a:latin typeface="Times New Roman" panose="02020603050405020304" pitchFamily="18" charset="0"/>
                <a:ea typeface="+mj-ea"/>
                <a:cs typeface="Times New Roman" panose="02020603050405020304" pitchFamily="18" charset="0"/>
              </a:rPr>
              <a:t>: Morris, G. M., et al. "AutoDock4 and AutoDockTools4: Automated Docking with Selective Receptor Flexibility." Journal of Computational Chemistry. Available at: </a:t>
            </a:r>
            <a:r>
              <a:rPr lang="en-US" sz="3000" dirty="0" err="1">
                <a:ln>
                  <a:solidFill>
                    <a:srgbClr val="7030A0"/>
                  </a:solidFill>
                </a:ln>
                <a:latin typeface="Times New Roman" panose="02020603050405020304" pitchFamily="18" charset="0"/>
                <a:ea typeface="+mj-ea"/>
                <a:cs typeface="Times New Roman" panose="02020603050405020304" pitchFamily="18" charset="0"/>
              </a:rPr>
              <a:t>AutoDock</a:t>
            </a:r>
            <a:r>
              <a:rPr lang="en-US" sz="3000" dirty="0">
                <a:ln>
                  <a:solidFill>
                    <a:srgbClr val="7030A0"/>
                  </a:solidFill>
                </a:ln>
                <a:latin typeface="Times New Roman" panose="02020603050405020304" pitchFamily="18" charset="0"/>
                <a:ea typeface="+mj-ea"/>
                <a:cs typeface="Times New Roman" panose="02020603050405020304" pitchFamily="18" charset="0"/>
              </a:rPr>
              <a:t>.</a:t>
            </a:r>
          </a:p>
          <a:p>
            <a:pPr marL="514350" indent="-514350">
              <a:buFont typeface="+mj-lt"/>
              <a:buAutoNum type="arabicPeriod"/>
            </a:pPr>
            <a:r>
              <a:rPr lang="en-IN" sz="3000" dirty="0">
                <a:ln>
                  <a:solidFill>
                    <a:srgbClr val="7030A0"/>
                  </a:solidFill>
                </a:ln>
                <a:latin typeface="Times New Roman" panose="02020603050405020304" pitchFamily="18" charset="0"/>
                <a:ea typeface="+mj-ea"/>
                <a:cs typeface="Times New Roman" panose="02020603050405020304" pitchFamily="18" charset="0"/>
              </a:rPr>
              <a:t>MOE: Molecular Operating Environment (MOE). Available at: MOE</a:t>
            </a:r>
            <a:endParaRPr lang="en-US" sz="3000" dirty="0">
              <a:ln>
                <a:solidFill>
                  <a:srgbClr val="7030A0"/>
                </a:solidFill>
              </a:ln>
              <a:latin typeface="Times New Roman" panose="02020603050405020304" pitchFamily="18" charset="0"/>
              <a:ea typeface="+mj-ea"/>
              <a:cs typeface="Times New Roman" panose="02020603050405020304" pitchFamily="18" charset="0"/>
            </a:endParaRPr>
          </a:p>
          <a:p>
            <a:pPr marL="514350" indent="-514350">
              <a:buFont typeface="+mj-lt"/>
              <a:buAutoNum type="arabicPeriod"/>
            </a:pPr>
            <a:r>
              <a:rPr lang="en-IN" sz="3000" dirty="0">
                <a:ln>
                  <a:solidFill>
                    <a:srgbClr val="7030A0"/>
                  </a:solidFill>
                </a:ln>
                <a:latin typeface="Times New Roman" panose="02020603050405020304" pitchFamily="18" charset="0"/>
                <a:ea typeface="+mj-ea"/>
                <a:cs typeface="Times New Roman" panose="02020603050405020304" pitchFamily="18" charset="0"/>
                <a:hlinkClick r:id="rId2"/>
              </a:rPr>
              <a:t>https://www.nature.com/articles/s41598-023-40160-2#:~:text=Molecular%20docking%20is%20a%20computational,formidable%20tool%20for%20drug%20development</a:t>
            </a:r>
            <a:r>
              <a:rPr lang="en-IN" sz="3000" dirty="0">
                <a:ln>
                  <a:solidFill>
                    <a:srgbClr val="7030A0"/>
                  </a:solidFill>
                </a:ln>
                <a:latin typeface="Times New Roman" panose="02020603050405020304" pitchFamily="18" charset="0"/>
                <a:ea typeface="+mj-ea"/>
                <a:cs typeface="Times New Roman" panose="02020603050405020304" pitchFamily="18" charset="0"/>
              </a:rPr>
              <a:t>.</a:t>
            </a:r>
          </a:p>
          <a:p>
            <a:pPr marL="514350" indent="-514350">
              <a:buFont typeface="+mj-lt"/>
              <a:buAutoNum type="arabicPeriod"/>
            </a:pPr>
            <a:r>
              <a:rPr lang="en-IN" sz="3000" dirty="0">
                <a:ln>
                  <a:solidFill>
                    <a:srgbClr val="7030A0"/>
                  </a:solidFill>
                </a:ln>
                <a:latin typeface="Times New Roman" panose="02020603050405020304" pitchFamily="18" charset="0"/>
                <a:ea typeface="+mj-ea"/>
                <a:cs typeface="Times New Roman" panose="02020603050405020304" pitchFamily="18" charset="0"/>
              </a:rPr>
              <a:t>https://en.wikipedia.org/wiki/Docking_(molecular).</a:t>
            </a:r>
          </a:p>
        </p:txBody>
      </p:sp>
    </p:spTree>
    <p:extLst>
      <p:ext uri="{BB962C8B-B14F-4D97-AF65-F5344CB8AC3E}">
        <p14:creationId xmlns:p14="http://schemas.microsoft.com/office/powerpoint/2010/main" val="407322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EC08BFB-DA99-2B94-94F4-B0957E60F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82" y="0"/>
            <a:ext cx="10093036" cy="6858000"/>
          </a:xfrm>
          <a:prstGeom prst="rect">
            <a:avLst/>
          </a:prstGeom>
        </p:spPr>
      </p:pic>
    </p:spTree>
    <p:extLst>
      <p:ext uri="{BB962C8B-B14F-4D97-AF65-F5344CB8AC3E}">
        <p14:creationId xmlns:p14="http://schemas.microsoft.com/office/powerpoint/2010/main" val="324209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C843A-95F8-6E15-A5D0-A5109E9F85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103EEA9-75F4-7649-BB7D-6B5ADD9D7188}"/>
              </a:ext>
            </a:extLst>
          </p:cNvPr>
          <p:cNvSpPr txBox="1"/>
          <p:nvPr/>
        </p:nvSpPr>
        <p:spPr>
          <a:xfrm>
            <a:off x="471949" y="1344768"/>
            <a:ext cx="8072284" cy="4990469"/>
          </a:xfrm>
          <a:prstGeom prst="rect">
            <a:avLst/>
          </a:prstGeom>
          <a:noFill/>
        </p:spPr>
        <p:txBody>
          <a:bodyPr wrap="square">
            <a:spAutoFit/>
          </a:bodyPr>
          <a:lstStyle/>
          <a:p>
            <a:pPr marL="571500" indent="-571500">
              <a:lnSpc>
                <a:spcPct val="107000"/>
              </a:lnSpc>
              <a:spcAft>
                <a:spcPts val="800"/>
              </a:spcAft>
              <a:buFont typeface="Wingdings" panose="05000000000000000000" pitchFamily="2" charset="2"/>
              <a:buChar char="v"/>
            </a:pPr>
            <a:r>
              <a:rPr lang="en-IN" sz="3200" dirty="0">
                <a:ln>
                  <a:solidFill>
                    <a:srgbClr val="7030A0"/>
                  </a:solidFill>
                </a:ln>
                <a:latin typeface="Times New Roman" panose="02020603050405020304" pitchFamily="18" charset="0"/>
                <a:cs typeface="Times New Roman" panose="02020603050405020304" pitchFamily="18" charset="0"/>
              </a:rPr>
              <a:t>Introduction</a:t>
            </a:r>
          </a:p>
          <a:p>
            <a:pPr marL="571500" indent="-571500">
              <a:lnSpc>
                <a:spcPct val="107000"/>
              </a:lnSpc>
              <a:spcAft>
                <a:spcPts val="800"/>
              </a:spcAft>
              <a:buFont typeface="Wingdings" panose="05000000000000000000" pitchFamily="2" charset="2"/>
              <a:buChar char="v"/>
            </a:pPr>
            <a:r>
              <a:rPr lang="en-IN" sz="3200" dirty="0">
                <a:ln>
                  <a:solidFill>
                    <a:srgbClr val="7030A0"/>
                  </a:solidFill>
                </a:ln>
                <a:latin typeface="Times New Roman" panose="02020603050405020304" pitchFamily="18" charset="0"/>
                <a:cs typeface="Times New Roman" panose="02020603050405020304" pitchFamily="18" charset="0"/>
              </a:rPr>
              <a:t>Objective</a:t>
            </a:r>
          </a:p>
          <a:p>
            <a:pPr marL="571500" indent="-571500">
              <a:lnSpc>
                <a:spcPct val="107000"/>
              </a:lnSpc>
              <a:spcAft>
                <a:spcPts val="800"/>
              </a:spcAft>
              <a:buFont typeface="Wingdings" panose="05000000000000000000" pitchFamily="2" charset="2"/>
              <a:buChar char="v"/>
            </a:pPr>
            <a:r>
              <a:rPr lang="en-IN" sz="3200" dirty="0">
                <a:ln>
                  <a:solidFill>
                    <a:srgbClr val="7030A0"/>
                  </a:solidFill>
                </a:ln>
                <a:latin typeface="Times New Roman" panose="02020603050405020304" pitchFamily="18" charset="0"/>
                <a:cs typeface="Times New Roman" panose="02020603050405020304" pitchFamily="18" charset="0"/>
              </a:rPr>
              <a:t>Type of molecular docking</a:t>
            </a:r>
          </a:p>
          <a:p>
            <a:pPr marL="571500" indent="-571500">
              <a:lnSpc>
                <a:spcPct val="107000"/>
              </a:lnSpc>
              <a:spcAft>
                <a:spcPts val="800"/>
              </a:spcAft>
              <a:buFont typeface="Wingdings" panose="05000000000000000000" pitchFamily="2" charset="2"/>
              <a:buChar char="v"/>
            </a:pPr>
            <a:r>
              <a:rPr lang="en-IN" sz="3200" dirty="0">
                <a:ln>
                  <a:solidFill>
                    <a:srgbClr val="7030A0"/>
                  </a:solidFill>
                </a:ln>
                <a:latin typeface="Times New Roman" panose="02020603050405020304" pitchFamily="18" charset="0"/>
                <a:cs typeface="Times New Roman" panose="02020603050405020304" pitchFamily="18" charset="0"/>
              </a:rPr>
              <a:t>Docking software </a:t>
            </a:r>
          </a:p>
          <a:p>
            <a:pPr marL="571500" indent="-571500">
              <a:lnSpc>
                <a:spcPct val="107000"/>
              </a:lnSpc>
              <a:spcAft>
                <a:spcPts val="800"/>
              </a:spcAft>
              <a:buFont typeface="Wingdings" panose="05000000000000000000" pitchFamily="2" charset="2"/>
              <a:buChar char="v"/>
            </a:pPr>
            <a:r>
              <a:rPr lang="en-IN" sz="3200" dirty="0">
                <a:ln>
                  <a:solidFill>
                    <a:srgbClr val="7030A0"/>
                  </a:solidFill>
                </a:ln>
                <a:latin typeface="Times New Roman" panose="02020603050405020304" pitchFamily="18" charset="0"/>
                <a:cs typeface="Times New Roman" panose="02020603050405020304" pitchFamily="18" charset="0"/>
              </a:rPr>
              <a:t>Docking steps </a:t>
            </a:r>
          </a:p>
          <a:p>
            <a:pPr marL="571500" indent="-571500">
              <a:lnSpc>
                <a:spcPct val="107000"/>
              </a:lnSpc>
              <a:spcAft>
                <a:spcPts val="800"/>
              </a:spcAft>
              <a:buFont typeface="Wingdings" panose="05000000000000000000" pitchFamily="2" charset="2"/>
              <a:buChar char="v"/>
            </a:pPr>
            <a:r>
              <a:rPr lang="en-IN" sz="3200" dirty="0">
                <a:ln>
                  <a:solidFill>
                    <a:srgbClr val="7030A0"/>
                  </a:solidFill>
                </a:ln>
                <a:latin typeface="Times New Roman" panose="02020603050405020304" pitchFamily="18" charset="0"/>
                <a:cs typeface="Times New Roman" panose="02020603050405020304" pitchFamily="18" charset="0"/>
              </a:rPr>
              <a:t>Application </a:t>
            </a:r>
          </a:p>
          <a:p>
            <a:pPr marL="571500" indent="-571500">
              <a:lnSpc>
                <a:spcPct val="107000"/>
              </a:lnSpc>
              <a:spcAft>
                <a:spcPts val="800"/>
              </a:spcAft>
              <a:buFont typeface="Wingdings" panose="05000000000000000000" pitchFamily="2" charset="2"/>
              <a:buChar char="v"/>
            </a:pPr>
            <a:r>
              <a:rPr lang="en-IN" sz="3200" dirty="0">
                <a:ln>
                  <a:solidFill>
                    <a:srgbClr val="7030A0"/>
                  </a:solidFill>
                </a:ln>
                <a:latin typeface="Times New Roman" panose="02020603050405020304" pitchFamily="18" charset="0"/>
                <a:cs typeface="Times New Roman" panose="02020603050405020304" pitchFamily="18" charset="0"/>
              </a:rPr>
              <a:t>Conclusion </a:t>
            </a:r>
          </a:p>
          <a:p>
            <a:pPr marL="571500" indent="-571500">
              <a:lnSpc>
                <a:spcPct val="107000"/>
              </a:lnSpc>
              <a:spcAft>
                <a:spcPts val="800"/>
              </a:spcAft>
              <a:buFont typeface="Wingdings" panose="05000000000000000000" pitchFamily="2" charset="2"/>
              <a:buChar char="v"/>
            </a:pPr>
            <a:r>
              <a:rPr lang="en-IN" sz="3200" dirty="0">
                <a:ln>
                  <a:solidFill>
                    <a:srgbClr val="7030A0"/>
                  </a:solidFill>
                </a:ln>
                <a:latin typeface="Times New Roman" panose="02020603050405020304" pitchFamily="18" charset="0"/>
                <a:cs typeface="Times New Roman" panose="02020603050405020304" pitchFamily="18" charset="0"/>
              </a:rPr>
              <a:t>reference</a:t>
            </a:r>
          </a:p>
        </p:txBody>
      </p:sp>
      <p:sp>
        <p:nvSpPr>
          <p:cNvPr id="5" name="TextBox 4">
            <a:extLst>
              <a:ext uri="{FF2B5EF4-FFF2-40B4-BE49-F238E27FC236}">
                <a16:creationId xmlns:a16="http://schemas.microsoft.com/office/drawing/2014/main" id="{84657EB4-1D12-C6B3-EF96-9FB44DB520EE}"/>
              </a:ext>
            </a:extLst>
          </p:cNvPr>
          <p:cNvSpPr txBox="1"/>
          <p:nvPr/>
        </p:nvSpPr>
        <p:spPr>
          <a:xfrm>
            <a:off x="373626" y="317900"/>
            <a:ext cx="6096000" cy="923330"/>
          </a:xfrm>
          <a:prstGeom prst="rect">
            <a:avLst/>
          </a:prstGeom>
        </p:spPr>
        <p:txBody>
          <a:bodyPr vert="horz" lIns="91440" tIns="45720" rIns="91440" bIns="45720" rtlCol="0" anchor="ctr">
            <a:normAutofit/>
          </a:bodyPr>
          <a:lstStyle>
            <a:lvl1pPr>
              <a:lnSpc>
                <a:spcPct val="90000"/>
              </a:lnSpc>
              <a:spcBef>
                <a:spcPct val="0"/>
              </a:spcBef>
              <a:buNone/>
              <a:defRPr sz="6000" u="sng">
                <a:ln>
                  <a:solidFill>
                    <a:srgbClr val="FF0000"/>
                  </a:solidFill>
                </a:ln>
                <a:latin typeface="Algerian" panose="04020705040A02060702" pitchFamily="82" charset="0"/>
                <a:ea typeface="+mj-ea"/>
                <a:cs typeface="+mj-cs"/>
              </a:defRPr>
            </a:lvl1pPr>
          </a:lstStyle>
          <a:p>
            <a:r>
              <a:rPr lang="en-IN" dirty="0"/>
              <a:t>Contents</a:t>
            </a:r>
          </a:p>
        </p:txBody>
      </p:sp>
    </p:spTree>
    <p:extLst>
      <p:ext uri="{BB962C8B-B14F-4D97-AF65-F5344CB8AC3E}">
        <p14:creationId xmlns:p14="http://schemas.microsoft.com/office/powerpoint/2010/main" val="318192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3D95-8D9D-B01E-ADCA-313E7CCF2A91}"/>
              </a:ext>
            </a:extLst>
          </p:cNvPr>
          <p:cNvSpPr>
            <a:spLocks noGrp="1"/>
          </p:cNvSpPr>
          <p:nvPr>
            <p:ph type="title"/>
          </p:nvPr>
        </p:nvSpPr>
        <p:spPr>
          <a:xfrm>
            <a:off x="329380" y="276633"/>
            <a:ext cx="10515600" cy="1325563"/>
          </a:xfrm>
        </p:spPr>
        <p:txBody>
          <a:bodyPr>
            <a:normAutofit/>
          </a:bodyPr>
          <a:lstStyle/>
          <a:p>
            <a:r>
              <a:rPr lang="en-US" sz="6000" u="sng" dirty="0">
                <a:ln>
                  <a:solidFill>
                    <a:srgbClr val="FF0000"/>
                  </a:solidFill>
                </a:ln>
                <a:latin typeface="Algerian" panose="04020705040A02060702" pitchFamily="82" charset="0"/>
              </a:rPr>
              <a:t>Introduction</a:t>
            </a:r>
            <a:r>
              <a:rPr lang="en-US" sz="6000" dirty="0">
                <a:ln>
                  <a:solidFill>
                    <a:srgbClr val="FF0000"/>
                  </a:solidFill>
                </a:ln>
                <a:latin typeface="Algerian" panose="04020705040A02060702" pitchFamily="82" charset="0"/>
              </a:rPr>
              <a:t> </a:t>
            </a:r>
            <a:endParaRPr lang="en-IN" sz="6000" dirty="0">
              <a:ln>
                <a:solidFill>
                  <a:srgbClr val="FF0000"/>
                </a:solidFill>
              </a:ln>
              <a:latin typeface="Algerian" panose="04020705040A02060702" pitchFamily="82" charset="0"/>
            </a:endParaRPr>
          </a:p>
        </p:txBody>
      </p:sp>
      <p:sp>
        <p:nvSpPr>
          <p:cNvPr id="5" name="TextBox 4">
            <a:extLst>
              <a:ext uri="{FF2B5EF4-FFF2-40B4-BE49-F238E27FC236}">
                <a16:creationId xmlns:a16="http://schemas.microsoft.com/office/drawing/2014/main" id="{79C6D6E7-F9F1-B624-0145-E037FEEB54DA}"/>
              </a:ext>
            </a:extLst>
          </p:cNvPr>
          <p:cNvSpPr txBox="1"/>
          <p:nvPr/>
        </p:nvSpPr>
        <p:spPr>
          <a:xfrm>
            <a:off x="329380" y="1762184"/>
            <a:ext cx="6447504" cy="3785652"/>
          </a:xfrm>
          <a:prstGeom prst="rect">
            <a:avLst/>
          </a:prstGeom>
          <a:noFill/>
        </p:spPr>
        <p:txBody>
          <a:bodyPr wrap="square">
            <a:spAutoFit/>
          </a:bodyPr>
          <a:lstStyle/>
          <a:p>
            <a:pPr algn="just"/>
            <a:r>
              <a:rPr lang="en-US" sz="4000" dirty="0">
                <a:ln>
                  <a:solidFill>
                    <a:srgbClr val="7030A0"/>
                  </a:solidFill>
                </a:ln>
                <a:latin typeface="Times New Roman" panose="02020603050405020304" pitchFamily="18" charset="0"/>
                <a:cs typeface="Times New Roman" panose="02020603050405020304" pitchFamily="18" charset="0"/>
              </a:rPr>
              <a:t>Molecular docking is a computational process that predicts the preferred orientation and binding mode of a ligand (small molecule) to a receptor (protein). </a:t>
            </a:r>
          </a:p>
        </p:txBody>
      </p:sp>
      <p:pic>
        <p:nvPicPr>
          <p:cNvPr id="7" name="Picture 6">
            <a:extLst>
              <a:ext uri="{FF2B5EF4-FFF2-40B4-BE49-F238E27FC236}">
                <a16:creationId xmlns:a16="http://schemas.microsoft.com/office/drawing/2014/main" id="{0D95B832-4F13-B6F5-928B-FE284798F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821" y="1379021"/>
            <a:ext cx="4736644" cy="4736644"/>
          </a:xfrm>
          <a:prstGeom prst="rect">
            <a:avLst/>
          </a:prstGeom>
          <a:ln>
            <a:noFill/>
          </a:ln>
          <a:effectLst>
            <a:softEdge rad="112500"/>
          </a:effectLst>
        </p:spPr>
      </p:pic>
    </p:spTree>
    <p:extLst>
      <p:ext uri="{BB962C8B-B14F-4D97-AF65-F5344CB8AC3E}">
        <p14:creationId xmlns:p14="http://schemas.microsoft.com/office/powerpoint/2010/main" val="157569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CC3E-9B46-057B-C77E-07E4096900F9}"/>
              </a:ext>
            </a:extLst>
          </p:cNvPr>
          <p:cNvSpPr>
            <a:spLocks noGrp="1"/>
          </p:cNvSpPr>
          <p:nvPr>
            <p:ph type="title"/>
          </p:nvPr>
        </p:nvSpPr>
        <p:spPr/>
        <p:txBody>
          <a:bodyPr/>
          <a:lstStyle/>
          <a:p>
            <a:r>
              <a:rPr lang="en-US" sz="6000" u="sng" dirty="0" err="1">
                <a:ln>
                  <a:solidFill>
                    <a:srgbClr val="FF0000"/>
                  </a:solidFill>
                </a:ln>
                <a:latin typeface="Algerian" panose="04020705040A02060702" pitchFamily="82" charset="0"/>
              </a:rPr>
              <a:t>OBjective</a:t>
            </a:r>
            <a:endParaRPr lang="en-IN" sz="6000" u="sng" dirty="0">
              <a:ln>
                <a:solidFill>
                  <a:srgbClr val="FF0000"/>
                </a:solidFill>
              </a:ln>
              <a:latin typeface="Algerian" panose="04020705040A02060702" pitchFamily="82" charset="0"/>
            </a:endParaRPr>
          </a:p>
        </p:txBody>
      </p:sp>
      <p:sp>
        <p:nvSpPr>
          <p:cNvPr id="5" name="TextBox 4">
            <a:extLst>
              <a:ext uri="{FF2B5EF4-FFF2-40B4-BE49-F238E27FC236}">
                <a16:creationId xmlns:a16="http://schemas.microsoft.com/office/drawing/2014/main" id="{FE40148E-7776-FF8A-9085-C8FEFD52AF7D}"/>
              </a:ext>
            </a:extLst>
          </p:cNvPr>
          <p:cNvSpPr txBox="1"/>
          <p:nvPr/>
        </p:nvSpPr>
        <p:spPr>
          <a:xfrm>
            <a:off x="589935" y="1690688"/>
            <a:ext cx="8239433" cy="4401205"/>
          </a:xfrm>
          <a:prstGeom prst="rect">
            <a:avLst/>
          </a:prstGeom>
          <a:noFill/>
        </p:spPr>
        <p:txBody>
          <a:bodyPr wrap="square">
            <a:spAutoFit/>
          </a:bodyPr>
          <a:lstStyle/>
          <a:p>
            <a:pPr marL="742950" indent="-742950">
              <a:buFont typeface="+mj-lt"/>
              <a:buAutoNum type="arabicPeriod"/>
            </a:pPr>
            <a:r>
              <a:rPr lang="en-IN" sz="4000" dirty="0">
                <a:ln>
                  <a:solidFill>
                    <a:srgbClr val="7030A0"/>
                  </a:solidFill>
                </a:ln>
                <a:latin typeface="Times New Roman" panose="02020603050405020304" pitchFamily="18" charset="0"/>
                <a:cs typeface="Times New Roman" panose="02020603050405020304" pitchFamily="18" charset="0"/>
              </a:rPr>
              <a:t>Predict binding affinity and specificity.</a:t>
            </a:r>
          </a:p>
          <a:p>
            <a:pPr marL="742950" indent="-742950">
              <a:buFont typeface="+mj-lt"/>
              <a:buAutoNum type="arabicPeriod"/>
            </a:pPr>
            <a:r>
              <a:rPr lang="en-IN" sz="4000" dirty="0">
                <a:ln>
                  <a:solidFill>
                    <a:srgbClr val="7030A0"/>
                  </a:solidFill>
                </a:ln>
                <a:latin typeface="Times New Roman" panose="02020603050405020304" pitchFamily="18" charset="0"/>
                <a:cs typeface="Times New Roman" panose="02020603050405020304" pitchFamily="18" charset="0"/>
              </a:rPr>
              <a:t>Identify potential lead compounds.</a:t>
            </a:r>
          </a:p>
          <a:p>
            <a:pPr marL="742950" indent="-742950">
              <a:buFont typeface="+mj-lt"/>
              <a:buAutoNum type="arabicPeriod"/>
            </a:pPr>
            <a:r>
              <a:rPr lang="en-IN" sz="4000" dirty="0">
                <a:ln>
                  <a:solidFill>
                    <a:srgbClr val="7030A0"/>
                  </a:solidFill>
                </a:ln>
                <a:latin typeface="Times New Roman" panose="02020603050405020304" pitchFamily="18" charset="0"/>
                <a:cs typeface="Times New Roman" panose="02020603050405020304" pitchFamily="18" charset="0"/>
              </a:rPr>
              <a:t>Optimize ligand design.</a:t>
            </a:r>
          </a:p>
          <a:p>
            <a:pPr marL="742950" indent="-742950">
              <a:buFont typeface="+mj-lt"/>
              <a:buAutoNum type="arabicPeriod"/>
            </a:pPr>
            <a:r>
              <a:rPr lang="en-IN" sz="4000" dirty="0">
                <a:ln>
                  <a:solidFill>
                    <a:srgbClr val="7030A0"/>
                  </a:solidFill>
                </a:ln>
                <a:latin typeface="Times New Roman" panose="02020603050405020304" pitchFamily="18" charset="0"/>
                <a:cs typeface="Times New Roman" panose="02020603050405020304" pitchFamily="18" charset="0"/>
              </a:rPr>
              <a:t>Understand protein-ligand interactions.</a:t>
            </a:r>
          </a:p>
          <a:p>
            <a:pPr marL="742950" indent="-742950">
              <a:buFont typeface="+mj-lt"/>
              <a:buAutoNum type="arabicPeriod"/>
            </a:pPr>
            <a:r>
              <a:rPr lang="en-IN" sz="4000" dirty="0">
                <a:ln>
                  <a:solidFill>
                    <a:srgbClr val="7030A0"/>
                  </a:solidFill>
                </a:ln>
                <a:latin typeface="Times New Roman" panose="02020603050405020304" pitchFamily="18" charset="0"/>
                <a:cs typeface="Times New Roman" panose="02020603050405020304" pitchFamily="18" charset="0"/>
              </a:rPr>
              <a:t>Guide experimental design.</a:t>
            </a:r>
          </a:p>
        </p:txBody>
      </p:sp>
    </p:spTree>
    <p:extLst>
      <p:ext uri="{BB962C8B-B14F-4D97-AF65-F5344CB8AC3E}">
        <p14:creationId xmlns:p14="http://schemas.microsoft.com/office/powerpoint/2010/main" val="347721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64AA-0496-FB5D-407E-08A02BFAD151}"/>
              </a:ext>
            </a:extLst>
          </p:cNvPr>
          <p:cNvSpPr>
            <a:spLocks noGrp="1"/>
          </p:cNvSpPr>
          <p:nvPr>
            <p:ph type="title"/>
          </p:nvPr>
        </p:nvSpPr>
        <p:spPr>
          <a:xfrm>
            <a:off x="658762" y="334296"/>
            <a:ext cx="10515600" cy="1325563"/>
          </a:xfrm>
        </p:spPr>
        <p:txBody>
          <a:bodyPr>
            <a:normAutofit fontScale="90000"/>
          </a:bodyPr>
          <a:lstStyle/>
          <a:p>
            <a:pPr>
              <a:lnSpc>
                <a:spcPct val="107000"/>
              </a:lnSpc>
              <a:spcAft>
                <a:spcPts val="800"/>
              </a:spcAft>
            </a:pPr>
            <a:r>
              <a:rPr lang="en-IN" sz="6000" u="sng" dirty="0">
                <a:ln>
                  <a:solidFill>
                    <a:srgbClr val="FF0000"/>
                  </a:solidFill>
                </a:ln>
                <a:latin typeface="Algerian" panose="04020705040A02060702" pitchFamily="82" charset="0"/>
              </a:rPr>
              <a:t>Type of molecular docking</a:t>
            </a:r>
          </a:p>
        </p:txBody>
      </p:sp>
      <p:sp>
        <p:nvSpPr>
          <p:cNvPr id="5" name="TextBox 4">
            <a:extLst>
              <a:ext uri="{FF2B5EF4-FFF2-40B4-BE49-F238E27FC236}">
                <a16:creationId xmlns:a16="http://schemas.microsoft.com/office/drawing/2014/main" id="{E4AB0ED3-E079-487E-7AD6-0A92E8393370}"/>
              </a:ext>
            </a:extLst>
          </p:cNvPr>
          <p:cNvSpPr txBox="1"/>
          <p:nvPr/>
        </p:nvSpPr>
        <p:spPr>
          <a:xfrm>
            <a:off x="658762" y="1908757"/>
            <a:ext cx="7275870" cy="3477875"/>
          </a:xfrm>
          <a:prstGeom prst="rect">
            <a:avLst/>
          </a:prstGeom>
          <a:noFill/>
        </p:spPr>
        <p:txBody>
          <a:bodyPr wrap="square">
            <a:spAutoFit/>
          </a:bodyPr>
          <a:lstStyle/>
          <a:p>
            <a:pPr marL="742950" indent="-742950">
              <a:buFont typeface="+mj-lt"/>
              <a:buAutoNum type="arabicPeriod"/>
            </a:pPr>
            <a:r>
              <a:rPr lang="en-IN" sz="4400" dirty="0">
                <a:ln>
                  <a:solidFill>
                    <a:srgbClr val="7030A0"/>
                  </a:solidFill>
                </a:ln>
                <a:latin typeface="Times New Roman" panose="02020603050405020304" pitchFamily="18" charset="0"/>
                <a:ea typeface="+mj-ea"/>
                <a:cs typeface="Times New Roman" panose="02020603050405020304" pitchFamily="18" charset="0"/>
              </a:rPr>
              <a:t>Protein-ligand docking.</a:t>
            </a:r>
          </a:p>
          <a:p>
            <a:pPr marL="742950" indent="-742950">
              <a:buFont typeface="+mj-lt"/>
              <a:buAutoNum type="arabicPeriod"/>
            </a:pPr>
            <a:r>
              <a:rPr lang="en-IN" sz="4400" dirty="0">
                <a:ln>
                  <a:solidFill>
                    <a:srgbClr val="7030A0"/>
                  </a:solidFill>
                </a:ln>
                <a:latin typeface="Times New Roman" panose="02020603050405020304" pitchFamily="18" charset="0"/>
                <a:ea typeface="+mj-ea"/>
                <a:cs typeface="Times New Roman" panose="02020603050405020304" pitchFamily="18" charset="0"/>
              </a:rPr>
              <a:t>Protein-protein docking.</a:t>
            </a:r>
          </a:p>
          <a:p>
            <a:pPr marL="742950" indent="-742950">
              <a:buFont typeface="+mj-lt"/>
              <a:buAutoNum type="arabicPeriod"/>
            </a:pPr>
            <a:r>
              <a:rPr lang="en-IN" sz="4400" dirty="0">
                <a:ln>
                  <a:solidFill>
                    <a:srgbClr val="7030A0"/>
                  </a:solidFill>
                </a:ln>
                <a:latin typeface="Times New Roman" panose="02020603050405020304" pitchFamily="18" charset="0"/>
                <a:ea typeface="+mj-ea"/>
                <a:cs typeface="Times New Roman" panose="02020603050405020304" pitchFamily="18" charset="0"/>
              </a:rPr>
              <a:t>Protein-DNA/RNA docking.</a:t>
            </a:r>
          </a:p>
          <a:p>
            <a:pPr marL="742950" indent="-742950">
              <a:buFont typeface="+mj-lt"/>
              <a:buAutoNum type="arabicPeriod"/>
            </a:pPr>
            <a:r>
              <a:rPr lang="en-IN" sz="4400" dirty="0">
                <a:ln>
                  <a:solidFill>
                    <a:srgbClr val="7030A0"/>
                  </a:solidFill>
                </a:ln>
                <a:latin typeface="Times New Roman" panose="02020603050405020304" pitchFamily="18" charset="0"/>
                <a:ea typeface="+mj-ea"/>
                <a:cs typeface="Times New Roman" panose="02020603050405020304" pitchFamily="18" charset="0"/>
              </a:rPr>
              <a:t>Virtual screening.</a:t>
            </a:r>
          </a:p>
        </p:txBody>
      </p:sp>
    </p:spTree>
    <p:extLst>
      <p:ext uri="{BB962C8B-B14F-4D97-AF65-F5344CB8AC3E}">
        <p14:creationId xmlns:p14="http://schemas.microsoft.com/office/powerpoint/2010/main" val="135955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67568-52A1-023E-3A22-AF5C15D50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CAB10-8A8B-BC75-B307-FE0BF2635AB6}"/>
              </a:ext>
            </a:extLst>
          </p:cNvPr>
          <p:cNvSpPr>
            <a:spLocks noGrp="1"/>
          </p:cNvSpPr>
          <p:nvPr>
            <p:ph type="title"/>
          </p:nvPr>
        </p:nvSpPr>
        <p:spPr>
          <a:xfrm>
            <a:off x="438843" y="183825"/>
            <a:ext cx="10515600" cy="1325563"/>
          </a:xfrm>
        </p:spPr>
        <p:txBody>
          <a:bodyPr>
            <a:normAutofit/>
          </a:bodyPr>
          <a:lstStyle/>
          <a:p>
            <a:pPr>
              <a:lnSpc>
                <a:spcPct val="107000"/>
              </a:lnSpc>
              <a:spcAft>
                <a:spcPts val="800"/>
              </a:spcAft>
            </a:pPr>
            <a:r>
              <a:rPr lang="en-US" sz="6000" u="sng" dirty="0">
                <a:ln>
                  <a:solidFill>
                    <a:srgbClr val="FF0000"/>
                  </a:solidFill>
                </a:ln>
                <a:latin typeface="Algerian" panose="04020705040A02060702" pitchFamily="82" charset="0"/>
              </a:rPr>
              <a:t>Docking software</a:t>
            </a:r>
            <a:endParaRPr lang="en-IN" sz="6000" u="sng" dirty="0">
              <a:ln>
                <a:solidFill>
                  <a:srgbClr val="FF0000"/>
                </a:solidFill>
              </a:ln>
              <a:latin typeface="Algerian" panose="04020705040A02060702" pitchFamily="82" charset="0"/>
            </a:endParaRPr>
          </a:p>
        </p:txBody>
      </p:sp>
      <p:sp>
        <p:nvSpPr>
          <p:cNvPr id="5" name="TextBox 4">
            <a:extLst>
              <a:ext uri="{FF2B5EF4-FFF2-40B4-BE49-F238E27FC236}">
                <a16:creationId xmlns:a16="http://schemas.microsoft.com/office/drawing/2014/main" id="{4C6B6607-E1A0-9D0C-2F98-EF58B5FF95BB}"/>
              </a:ext>
            </a:extLst>
          </p:cNvPr>
          <p:cNvSpPr txBox="1"/>
          <p:nvPr/>
        </p:nvSpPr>
        <p:spPr>
          <a:xfrm>
            <a:off x="624037" y="1630965"/>
            <a:ext cx="9283891" cy="5016758"/>
          </a:xfrm>
          <a:prstGeom prst="rect">
            <a:avLst/>
          </a:prstGeom>
          <a:noFill/>
        </p:spPr>
        <p:txBody>
          <a:bodyPr wrap="square">
            <a:spAutoFit/>
          </a:bodyPr>
          <a:lstStyle/>
          <a:p>
            <a:pPr marL="742950" indent="-742950">
              <a:buFont typeface="+mj-lt"/>
              <a:buAutoNum type="arabicPeriod"/>
            </a:pPr>
            <a:r>
              <a:rPr lang="en-US" sz="4000" dirty="0" err="1">
                <a:ln>
                  <a:solidFill>
                    <a:srgbClr val="7030A0"/>
                  </a:solidFill>
                </a:ln>
                <a:latin typeface="Times New Roman" panose="02020603050405020304" pitchFamily="18" charset="0"/>
                <a:ea typeface="+mj-ea"/>
                <a:cs typeface="Times New Roman" panose="02020603050405020304" pitchFamily="18" charset="0"/>
              </a:rPr>
              <a:t>AutoDock</a:t>
            </a:r>
            <a:endParaRPr lang="en-US" sz="4000" dirty="0">
              <a:ln>
                <a:solidFill>
                  <a:srgbClr val="7030A0"/>
                </a:solidFill>
              </a:ln>
              <a:latin typeface="Times New Roman" panose="02020603050405020304" pitchFamily="18" charset="0"/>
              <a:ea typeface="+mj-ea"/>
              <a:cs typeface="Times New Roman" panose="02020603050405020304" pitchFamily="18" charset="0"/>
            </a:endParaRPr>
          </a:p>
          <a:p>
            <a:pPr marL="742950" indent="-742950">
              <a:buFont typeface="+mj-lt"/>
              <a:buAutoNum type="arabicPeriod"/>
            </a:pPr>
            <a:r>
              <a:rPr lang="en-US" sz="4000" dirty="0">
                <a:ln>
                  <a:solidFill>
                    <a:srgbClr val="7030A0"/>
                  </a:solidFill>
                </a:ln>
                <a:latin typeface="Times New Roman" panose="02020603050405020304" pitchFamily="18" charset="0"/>
                <a:ea typeface="+mj-ea"/>
                <a:cs typeface="Times New Roman" panose="02020603050405020304" pitchFamily="18" charset="0"/>
              </a:rPr>
              <a:t>Glide</a:t>
            </a:r>
          </a:p>
          <a:p>
            <a:pPr marL="742950" indent="-742950">
              <a:buFont typeface="+mj-lt"/>
              <a:buAutoNum type="arabicPeriod"/>
            </a:pPr>
            <a:r>
              <a:rPr lang="en-US" sz="4000" dirty="0">
                <a:ln>
                  <a:solidFill>
                    <a:srgbClr val="7030A0"/>
                  </a:solidFill>
                </a:ln>
                <a:latin typeface="Times New Roman" panose="02020603050405020304" pitchFamily="18" charset="0"/>
                <a:ea typeface="+mj-ea"/>
                <a:cs typeface="Times New Roman" panose="02020603050405020304" pitchFamily="18" charset="0"/>
              </a:rPr>
              <a:t>Gold</a:t>
            </a:r>
          </a:p>
          <a:p>
            <a:pPr marL="742950" indent="-742950">
              <a:buFont typeface="+mj-lt"/>
              <a:buAutoNum type="arabicPeriod"/>
            </a:pPr>
            <a:r>
              <a:rPr lang="en-US" sz="4000" dirty="0" err="1">
                <a:ln>
                  <a:solidFill>
                    <a:srgbClr val="7030A0"/>
                  </a:solidFill>
                </a:ln>
                <a:latin typeface="Times New Roman" panose="02020603050405020304" pitchFamily="18" charset="0"/>
                <a:ea typeface="+mj-ea"/>
                <a:cs typeface="Times New Roman" panose="02020603050405020304" pitchFamily="18" charset="0"/>
              </a:rPr>
              <a:t>FlexX</a:t>
            </a:r>
            <a:endParaRPr lang="en-US" sz="4000" dirty="0">
              <a:ln>
                <a:solidFill>
                  <a:srgbClr val="7030A0"/>
                </a:solidFill>
              </a:ln>
              <a:latin typeface="Times New Roman" panose="02020603050405020304" pitchFamily="18" charset="0"/>
              <a:ea typeface="+mj-ea"/>
              <a:cs typeface="Times New Roman" panose="02020603050405020304" pitchFamily="18" charset="0"/>
            </a:endParaRPr>
          </a:p>
          <a:p>
            <a:pPr marL="742950" indent="-742950">
              <a:buFont typeface="+mj-lt"/>
              <a:buAutoNum type="arabicPeriod"/>
            </a:pPr>
            <a:r>
              <a:rPr lang="en-US" sz="4000" dirty="0">
                <a:ln>
                  <a:solidFill>
                    <a:srgbClr val="7030A0"/>
                  </a:solidFill>
                </a:ln>
                <a:latin typeface="Times New Roman" panose="02020603050405020304" pitchFamily="18" charset="0"/>
                <a:ea typeface="+mj-ea"/>
                <a:cs typeface="Times New Roman" panose="02020603050405020304" pitchFamily="18" charset="0"/>
              </a:rPr>
              <a:t>Dock</a:t>
            </a:r>
          </a:p>
          <a:p>
            <a:pPr marL="742950" indent="-742950">
              <a:buFont typeface="+mj-lt"/>
              <a:buAutoNum type="arabicPeriod"/>
            </a:pPr>
            <a:r>
              <a:rPr lang="en-US" sz="4000" dirty="0" err="1">
                <a:ln>
                  <a:solidFill>
                    <a:srgbClr val="7030A0"/>
                  </a:solidFill>
                </a:ln>
                <a:latin typeface="Times New Roman" panose="02020603050405020304" pitchFamily="18" charset="0"/>
                <a:ea typeface="+mj-ea"/>
                <a:cs typeface="Times New Roman" panose="02020603050405020304" pitchFamily="18" charset="0"/>
              </a:rPr>
              <a:t>PyMOL</a:t>
            </a:r>
            <a:endParaRPr lang="en-US" sz="4000" dirty="0">
              <a:ln>
                <a:solidFill>
                  <a:srgbClr val="7030A0"/>
                </a:solidFill>
              </a:ln>
              <a:latin typeface="Times New Roman" panose="02020603050405020304" pitchFamily="18" charset="0"/>
              <a:ea typeface="+mj-ea"/>
              <a:cs typeface="Times New Roman" panose="02020603050405020304" pitchFamily="18" charset="0"/>
            </a:endParaRPr>
          </a:p>
          <a:p>
            <a:pPr marL="742950" indent="-742950">
              <a:buFont typeface="+mj-lt"/>
              <a:buAutoNum type="arabicPeriod"/>
            </a:pPr>
            <a:r>
              <a:rPr lang="en-US" sz="4000" dirty="0">
                <a:ln>
                  <a:solidFill>
                    <a:srgbClr val="7030A0"/>
                  </a:solidFill>
                </a:ln>
                <a:latin typeface="Times New Roman" panose="02020603050405020304" pitchFamily="18" charset="0"/>
                <a:ea typeface="+mj-ea"/>
                <a:cs typeface="Times New Roman" panose="02020603050405020304" pitchFamily="18" charset="0"/>
              </a:rPr>
              <a:t>Molecular Operating Environment (MOE)</a:t>
            </a:r>
            <a:endParaRPr lang="en-IN" sz="4000" dirty="0">
              <a:ln>
                <a:solidFill>
                  <a:srgbClr val="7030A0"/>
                </a:solidFill>
              </a:ln>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8138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B5224-760C-83C6-C4F5-722D16345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095D00-A02E-F76B-7CC3-7D974E37446A}"/>
              </a:ext>
            </a:extLst>
          </p:cNvPr>
          <p:cNvSpPr>
            <a:spLocks noGrp="1"/>
          </p:cNvSpPr>
          <p:nvPr>
            <p:ph type="title"/>
          </p:nvPr>
        </p:nvSpPr>
        <p:spPr>
          <a:xfrm>
            <a:off x="658762" y="334296"/>
            <a:ext cx="10515600" cy="1325563"/>
          </a:xfrm>
        </p:spPr>
        <p:txBody>
          <a:bodyPr>
            <a:normAutofit/>
          </a:bodyPr>
          <a:lstStyle/>
          <a:p>
            <a:pPr>
              <a:lnSpc>
                <a:spcPct val="107000"/>
              </a:lnSpc>
              <a:spcAft>
                <a:spcPts val="800"/>
              </a:spcAft>
            </a:pPr>
            <a:r>
              <a:rPr lang="en-US" sz="6000" u="sng" dirty="0">
                <a:ln>
                  <a:solidFill>
                    <a:srgbClr val="FF0000"/>
                  </a:solidFill>
                </a:ln>
                <a:latin typeface="Algerian" panose="04020705040A02060702" pitchFamily="82" charset="0"/>
              </a:rPr>
              <a:t>D</a:t>
            </a:r>
            <a:r>
              <a:rPr lang="en-IN" sz="6000" u="sng" dirty="0" err="1">
                <a:ln>
                  <a:solidFill>
                    <a:srgbClr val="FF0000"/>
                  </a:solidFill>
                </a:ln>
                <a:latin typeface="Algerian" panose="04020705040A02060702" pitchFamily="82" charset="0"/>
              </a:rPr>
              <a:t>ocking</a:t>
            </a:r>
            <a:r>
              <a:rPr lang="en-IN" sz="6000" u="sng" dirty="0">
                <a:ln>
                  <a:solidFill>
                    <a:srgbClr val="FF0000"/>
                  </a:solidFill>
                </a:ln>
                <a:latin typeface="Algerian" panose="04020705040A02060702" pitchFamily="82" charset="0"/>
              </a:rPr>
              <a:t> steps</a:t>
            </a:r>
          </a:p>
        </p:txBody>
      </p:sp>
      <p:sp>
        <p:nvSpPr>
          <p:cNvPr id="5" name="TextBox 4">
            <a:extLst>
              <a:ext uri="{FF2B5EF4-FFF2-40B4-BE49-F238E27FC236}">
                <a16:creationId xmlns:a16="http://schemas.microsoft.com/office/drawing/2014/main" id="{9ED3BB1B-9947-384A-B4B2-C7C6E6B6E310}"/>
              </a:ext>
            </a:extLst>
          </p:cNvPr>
          <p:cNvSpPr txBox="1"/>
          <p:nvPr/>
        </p:nvSpPr>
        <p:spPr>
          <a:xfrm>
            <a:off x="658762" y="1847378"/>
            <a:ext cx="7275870" cy="3477875"/>
          </a:xfrm>
          <a:prstGeom prst="rect">
            <a:avLst/>
          </a:prstGeom>
          <a:noFill/>
        </p:spPr>
        <p:txBody>
          <a:bodyPr wrap="square">
            <a:spAutoFit/>
          </a:bodyPr>
          <a:lstStyle/>
          <a:p>
            <a:pPr marL="742950" indent="-742950">
              <a:buFont typeface="+mj-lt"/>
              <a:buAutoNum type="arabicPeriod"/>
            </a:pPr>
            <a:r>
              <a:rPr lang="en-US" sz="4400" dirty="0">
                <a:ln>
                  <a:solidFill>
                    <a:srgbClr val="7030A0"/>
                  </a:solidFill>
                </a:ln>
                <a:latin typeface="Times New Roman" panose="02020603050405020304" pitchFamily="18" charset="0"/>
                <a:ea typeface="+mj-ea"/>
                <a:cs typeface="Times New Roman" panose="02020603050405020304" pitchFamily="18" charset="0"/>
              </a:rPr>
              <a:t>Protein preparation</a:t>
            </a:r>
          </a:p>
          <a:p>
            <a:pPr marL="742950" indent="-742950">
              <a:buFont typeface="+mj-lt"/>
              <a:buAutoNum type="arabicPeriod"/>
            </a:pPr>
            <a:r>
              <a:rPr lang="en-US" sz="4400" dirty="0">
                <a:ln>
                  <a:solidFill>
                    <a:srgbClr val="7030A0"/>
                  </a:solidFill>
                </a:ln>
                <a:latin typeface="Times New Roman" panose="02020603050405020304" pitchFamily="18" charset="0"/>
                <a:ea typeface="+mj-ea"/>
                <a:cs typeface="Times New Roman" panose="02020603050405020304" pitchFamily="18" charset="0"/>
              </a:rPr>
              <a:t>Ligand preparation</a:t>
            </a:r>
          </a:p>
          <a:p>
            <a:pPr marL="742950" indent="-742950">
              <a:buFont typeface="+mj-lt"/>
              <a:buAutoNum type="arabicPeriod"/>
            </a:pPr>
            <a:r>
              <a:rPr lang="en-US" sz="4400" dirty="0">
                <a:ln>
                  <a:solidFill>
                    <a:srgbClr val="7030A0"/>
                  </a:solidFill>
                </a:ln>
                <a:latin typeface="Times New Roman" panose="02020603050405020304" pitchFamily="18" charset="0"/>
                <a:ea typeface="+mj-ea"/>
                <a:cs typeface="Times New Roman" panose="02020603050405020304" pitchFamily="18" charset="0"/>
              </a:rPr>
              <a:t>Docking simulation</a:t>
            </a:r>
          </a:p>
          <a:p>
            <a:pPr marL="742950" indent="-742950">
              <a:buFont typeface="+mj-lt"/>
              <a:buAutoNum type="arabicPeriod"/>
            </a:pPr>
            <a:r>
              <a:rPr lang="en-US" sz="4400" dirty="0">
                <a:ln>
                  <a:solidFill>
                    <a:srgbClr val="7030A0"/>
                  </a:solidFill>
                </a:ln>
                <a:latin typeface="Times New Roman" panose="02020603050405020304" pitchFamily="18" charset="0"/>
                <a:ea typeface="+mj-ea"/>
                <a:cs typeface="Times New Roman" panose="02020603050405020304" pitchFamily="18" charset="0"/>
              </a:rPr>
              <a:t>Scoring and ranking</a:t>
            </a:r>
          </a:p>
          <a:p>
            <a:pPr marL="742950" indent="-742950">
              <a:buFont typeface="+mj-lt"/>
              <a:buAutoNum type="arabicPeriod"/>
            </a:pPr>
            <a:r>
              <a:rPr lang="en-US" sz="4400" dirty="0">
                <a:ln>
                  <a:solidFill>
                    <a:srgbClr val="7030A0"/>
                  </a:solidFill>
                </a:ln>
                <a:latin typeface="Times New Roman" panose="02020603050405020304" pitchFamily="18" charset="0"/>
                <a:ea typeface="+mj-ea"/>
                <a:cs typeface="Times New Roman" panose="02020603050405020304" pitchFamily="18" charset="0"/>
              </a:rPr>
              <a:t>Visualization and analysis</a:t>
            </a:r>
            <a:endParaRPr lang="en-IN" sz="4400" dirty="0">
              <a:ln>
                <a:solidFill>
                  <a:srgbClr val="7030A0"/>
                </a:solidFill>
              </a:ln>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2557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62052-F533-4D56-F7C9-4F95C9A1EB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1DD8E-371D-0E4B-87D5-6B813B593F08}"/>
              </a:ext>
            </a:extLst>
          </p:cNvPr>
          <p:cNvSpPr>
            <a:spLocks noGrp="1"/>
          </p:cNvSpPr>
          <p:nvPr>
            <p:ph type="title"/>
          </p:nvPr>
        </p:nvSpPr>
        <p:spPr/>
        <p:txBody>
          <a:bodyPr/>
          <a:lstStyle/>
          <a:p>
            <a:r>
              <a:rPr lang="en-US" sz="6000" u="sng" dirty="0">
                <a:ln>
                  <a:solidFill>
                    <a:srgbClr val="FF0000"/>
                  </a:solidFill>
                </a:ln>
                <a:latin typeface="Algerian" panose="04020705040A02060702" pitchFamily="82" charset="0"/>
              </a:rPr>
              <a:t>Applications</a:t>
            </a:r>
            <a:endParaRPr lang="en-IN" sz="6000" u="sng" dirty="0">
              <a:ln>
                <a:solidFill>
                  <a:srgbClr val="FF0000"/>
                </a:solidFill>
              </a:ln>
              <a:latin typeface="Algerian" panose="04020705040A02060702" pitchFamily="82" charset="0"/>
            </a:endParaRPr>
          </a:p>
        </p:txBody>
      </p:sp>
      <p:sp>
        <p:nvSpPr>
          <p:cNvPr id="5" name="TextBox 4">
            <a:extLst>
              <a:ext uri="{FF2B5EF4-FFF2-40B4-BE49-F238E27FC236}">
                <a16:creationId xmlns:a16="http://schemas.microsoft.com/office/drawing/2014/main" id="{0A76E40B-9F12-9692-7B72-D4B1E4EEEA37}"/>
              </a:ext>
            </a:extLst>
          </p:cNvPr>
          <p:cNvSpPr txBox="1"/>
          <p:nvPr/>
        </p:nvSpPr>
        <p:spPr>
          <a:xfrm>
            <a:off x="589935" y="1690688"/>
            <a:ext cx="8239433" cy="3170099"/>
          </a:xfrm>
          <a:prstGeom prst="rect">
            <a:avLst/>
          </a:prstGeom>
          <a:noFill/>
        </p:spPr>
        <p:txBody>
          <a:bodyPr wrap="square">
            <a:spAutoFit/>
          </a:bodyPr>
          <a:lstStyle/>
          <a:p>
            <a:pPr marL="742950" indent="-742950">
              <a:buFont typeface="+mj-lt"/>
              <a:buAutoNum type="arabicPeriod"/>
            </a:pPr>
            <a:r>
              <a:rPr lang="en-US" sz="4000" dirty="0">
                <a:ln>
                  <a:solidFill>
                    <a:srgbClr val="7030A0"/>
                  </a:solidFill>
                </a:ln>
                <a:latin typeface="Times New Roman" panose="02020603050405020304" pitchFamily="18" charset="0"/>
                <a:cs typeface="Times New Roman" panose="02020603050405020304" pitchFamily="18" charset="0"/>
              </a:rPr>
              <a:t>Drug discovery and development</a:t>
            </a:r>
            <a:endParaRPr lang="en-IN" sz="4000" dirty="0">
              <a:ln>
                <a:solidFill>
                  <a:srgbClr val="7030A0"/>
                </a:solidFill>
              </a:ln>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4000" dirty="0">
                <a:ln>
                  <a:solidFill>
                    <a:srgbClr val="7030A0"/>
                  </a:solidFill>
                </a:ln>
                <a:latin typeface="Times New Roman" panose="02020603050405020304" pitchFamily="18" charset="0"/>
                <a:cs typeface="Times New Roman" panose="02020603050405020304" pitchFamily="18" charset="0"/>
              </a:rPr>
              <a:t>Structural biology</a:t>
            </a:r>
          </a:p>
          <a:p>
            <a:pPr marL="742950" indent="-742950">
              <a:buFont typeface="+mj-lt"/>
              <a:buAutoNum type="arabicPeriod"/>
            </a:pPr>
            <a:r>
              <a:rPr lang="en-US" sz="4000" dirty="0">
                <a:ln>
                  <a:solidFill>
                    <a:srgbClr val="7030A0"/>
                  </a:solidFill>
                </a:ln>
                <a:latin typeface="Times New Roman" panose="02020603050405020304" pitchFamily="18" charset="0"/>
                <a:cs typeface="Times New Roman" panose="02020603050405020304" pitchFamily="18" charset="0"/>
              </a:rPr>
              <a:t>Protein engineering</a:t>
            </a:r>
          </a:p>
          <a:p>
            <a:pPr marL="742950" indent="-742950">
              <a:buFont typeface="+mj-lt"/>
              <a:buAutoNum type="arabicPeriod"/>
            </a:pPr>
            <a:r>
              <a:rPr lang="en-US" sz="4000" dirty="0">
                <a:ln>
                  <a:solidFill>
                    <a:srgbClr val="7030A0"/>
                  </a:solidFill>
                </a:ln>
                <a:latin typeface="Times New Roman" panose="02020603050405020304" pitchFamily="18" charset="0"/>
                <a:cs typeface="Times New Roman" panose="02020603050405020304" pitchFamily="18" charset="0"/>
              </a:rPr>
              <a:t>Computational chemistry</a:t>
            </a:r>
          </a:p>
          <a:p>
            <a:pPr marL="742950" indent="-742950">
              <a:buFont typeface="+mj-lt"/>
              <a:buAutoNum type="arabicPeriod"/>
            </a:pPr>
            <a:r>
              <a:rPr lang="en-US" sz="4000" dirty="0">
                <a:ln>
                  <a:solidFill>
                    <a:srgbClr val="7030A0"/>
                  </a:solidFill>
                </a:ln>
                <a:latin typeface="Times New Roman" panose="02020603050405020304" pitchFamily="18" charset="0"/>
                <a:cs typeface="Times New Roman" panose="02020603050405020304" pitchFamily="18" charset="0"/>
              </a:rPr>
              <a:t>Molecular dynamics simulations</a:t>
            </a:r>
          </a:p>
        </p:txBody>
      </p:sp>
    </p:spTree>
    <p:extLst>
      <p:ext uri="{BB962C8B-B14F-4D97-AF65-F5344CB8AC3E}">
        <p14:creationId xmlns:p14="http://schemas.microsoft.com/office/powerpoint/2010/main" val="191234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063F8-80D4-08B7-F48B-A1895D597B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95FF2-7BB2-197A-8AAC-E60DB6661085}"/>
              </a:ext>
            </a:extLst>
          </p:cNvPr>
          <p:cNvSpPr>
            <a:spLocks noGrp="1"/>
          </p:cNvSpPr>
          <p:nvPr>
            <p:ph type="title"/>
          </p:nvPr>
        </p:nvSpPr>
        <p:spPr>
          <a:xfrm>
            <a:off x="385916" y="55659"/>
            <a:ext cx="10515600" cy="1325563"/>
          </a:xfrm>
        </p:spPr>
        <p:txBody>
          <a:bodyPr/>
          <a:lstStyle/>
          <a:p>
            <a:r>
              <a:rPr lang="en-US" sz="6000" u="sng" dirty="0">
                <a:ln>
                  <a:solidFill>
                    <a:srgbClr val="FF0000"/>
                  </a:solidFill>
                </a:ln>
                <a:latin typeface="Algerian" panose="04020705040A02060702" pitchFamily="82" charset="0"/>
              </a:rPr>
              <a:t>Conclusion</a:t>
            </a:r>
            <a:endParaRPr lang="en-IN" sz="6000" u="sng" dirty="0">
              <a:ln>
                <a:solidFill>
                  <a:srgbClr val="FF0000"/>
                </a:solidFill>
              </a:ln>
              <a:latin typeface="Algerian" panose="04020705040A02060702" pitchFamily="82" charset="0"/>
            </a:endParaRPr>
          </a:p>
        </p:txBody>
      </p:sp>
      <p:sp>
        <p:nvSpPr>
          <p:cNvPr id="5" name="TextBox 4">
            <a:extLst>
              <a:ext uri="{FF2B5EF4-FFF2-40B4-BE49-F238E27FC236}">
                <a16:creationId xmlns:a16="http://schemas.microsoft.com/office/drawing/2014/main" id="{0E54DB36-12AD-164A-6D9B-4877FCF2EA23}"/>
              </a:ext>
            </a:extLst>
          </p:cNvPr>
          <p:cNvSpPr txBox="1"/>
          <p:nvPr/>
        </p:nvSpPr>
        <p:spPr>
          <a:xfrm>
            <a:off x="385916" y="1326934"/>
            <a:ext cx="11127658" cy="5170646"/>
          </a:xfrm>
          <a:prstGeom prst="rect">
            <a:avLst/>
          </a:prstGeom>
          <a:noFill/>
        </p:spPr>
        <p:txBody>
          <a:bodyPr wrap="square">
            <a:spAutoFit/>
          </a:bodyPr>
          <a:lstStyle/>
          <a:p>
            <a:r>
              <a:rPr lang="en-US" sz="3000" dirty="0">
                <a:ln>
                  <a:solidFill>
                    <a:srgbClr val="7030A0"/>
                  </a:solidFill>
                </a:ln>
                <a:latin typeface="Times New Roman" panose="02020603050405020304" pitchFamily="18" charset="0"/>
                <a:ea typeface="+mj-ea"/>
                <a:cs typeface="Times New Roman" panose="02020603050405020304" pitchFamily="18" charset="0"/>
              </a:rPr>
              <a:t>Molecular docking serves as a powerful computational tool used extensively in drug discovery, structural biology, and computational chemistry. By predicting the binding orientation and interaction of small molecules with target proteins, it helps researchers design and optimize ligands, understand biological mechanisms, and guide experimental processes. Despite challenges such as protein and ligand flexibility, accuracy limitations, and resource demands, best practices like using multiple algorithms and validating results with experimental data can enhance the reliability of docking studies. Molecular docking continues to evolve as a critical method for advancing therapeutic development and other scientific fields.</a:t>
            </a:r>
            <a:endParaRPr lang="en-IN" sz="3000" dirty="0">
              <a:ln>
                <a:solidFill>
                  <a:srgbClr val="7030A0"/>
                </a:solidFill>
              </a:ln>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987890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369</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Arial Black</vt:lpstr>
      <vt:lpstr>Calibri</vt:lpstr>
      <vt:lpstr>Calibri Light</vt:lpstr>
      <vt:lpstr>Times New Roman</vt:lpstr>
      <vt:lpstr>Wingdings</vt:lpstr>
      <vt:lpstr>Office Theme</vt:lpstr>
      <vt:lpstr>B.N COLLEGE OF PHARMACY  LUCKNOW</vt:lpstr>
      <vt:lpstr>PowerPoint Presentation</vt:lpstr>
      <vt:lpstr>Introduction </vt:lpstr>
      <vt:lpstr>OBjective</vt:lpstr>
      <vt:lpstr>Type of molecular docking</vt:lpstr>
      <vt:lpstr>Docking software</vt:lpstr>
      <vt:lpstr>Docking steps</vt:lpstr>
      <vt:lpstr>Applications</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Suraj Arya</dc:creator>
  <cp:lastModifiedBy>Suraj Arya</cp:lastModifiedBy>
  <cp:revision>1</cp:revision>
  <dcterms:created xsi:type="dcterms:W3CDTF">2024-10-10T15:58:41Z</dcterms:created>
  <dcterms:modified xsi:type="dcterms:W3CDTF">2024-10-11T06:17:43Z</dcterms:modified>
</cp:coreProperties>
</file>