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D27D1-65AD-4E4A-B2C3-F658EBB76F0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BDB3-E8D2-406A-B612-8488B5C13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4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7BDB3-E8D2-406A-B612-8488B5C13B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24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34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6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2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6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6D2D54-DC80-A519-8C3C-DBA152B2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60" r="15006"/>
          <a:stretch/>
        </p:blipFill>
        <p:spPr>
          <a:xfrm>
            <a:off x="5516880" y="-91440"/>
            <a:ext cx="6675120" cy="7020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8296E-3A28-8EFE-3A44-A6379A17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94" y="243840"/>
            <a:ext cx="4997343" cy="251636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Title :-              Microbiological  assay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D084-BA13-BE50-C281-7780000AC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93" y="3185161"/>
            <a:ext cx="4997343" cy="342899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Subtitle :-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Assignment:- pharmaceutical microbiology </a:t>
            </a:r>
          </a:p>
          <a:p>
            <a:pPr algn="l"/>
            <a:r>
              <a:rPr lang="en-GB" dirty="0"/>
              <a:t>Topic  :- Microbiological assay </a:t>
            </a:r>
          </a:p>
          <a:p>
            <a:pPr algn="l"/>
            <a:r>
              <a:rPr lang="en-GB" dirty="0"/>
              <a:t>Submitted by :- Vinay Kumar </a:t>
            </a:r>
          </a:p>
          <a:p>
            <a:pPr algn="l"/>
            <a:r>
              <a:rPr lang="en-GB" dirty="0"/>
              <a:t>Submitted to :- </a:t>
            </a:r>
            <a:r>
              <a:rPr lang="en-GB" dirty="0" err="1"/>
              <a:t>Apurva</a:t>
            </a:r>
            <a:r>
              <a:rPr lang="en-GB" dirty="0"/>
              <a:t> ma’am </a:t>
            </a:r>
          </a:p>
          <a:p>
            <a:pPr algn="l"/>
            <a:r>
              <a:rPr lang="en-GB" dirty="0"/>
              <a:t> College:- B.N college of pharmacy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E788E-1A87-3219-B2C3-96EF10CD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03" y="-1"/>
            <a:ext cx="593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5BE26-48CC-73F2-A675-48EFF5AD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0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A1C-675B-A09F-8412-3B23304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2: Table of Contents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F6A7-EC3A-FE84-6F5B-63FDCA32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Introduction to Microbiological Assays
2. Types of Microbiological Assays
3. Applications in Pharmaceuticals
4. Steps in Microbiological Assay
5. Advantages and Limitations.</a:t>
            </a:r>
          </a:p>
          <a:p>
            <a:r>
              <a:rPr lang="en-GB" dirty="0"/>
              <a:t>
6. Conclusion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C42D8-585F-F0BD-F5A0-B72057CC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1" y="-111760"/>
            <a:ext cx="7103948" cy="711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68DD2-1F9A-8896-05DF-0BB5A665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03" y="-1"/>
            <a:ext cx="593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2C63-1ABE-2296-284B-C4C894E7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Introduction to Microbiological Assays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0D79-FDEE-FCD2-CC0F-4BCB14E8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Definition:
A microbiological assay is a procedure that measures the concentration or potency of a substance using microorganisms as test organisms.
Essential for determining the potency of antibiotics, vitamins, and amino acids.
Ensures the quality and efficacy of pharmaceutical products.
Examples: Assay of Penicillin, Vitamin B1</a:t>
            </a:r>
          </a:p>
        </p:txBody>
      </p:sp>
    </p:spTree>
    <p:extLst>
      <p:ext uri="{BB962C8B-B14F-4D97-AF65-F5344CB8AC3E}">
        <p14:creationId xmlns:p14="http://schemas.microsoft.com/office/powerpoint/2010/main" val="30100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0E9-6CD6-E8B7-2CCC-07F6EB62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122133"/>
            <a:ext cx="8596668" cy="477307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Types of Microbiological Assays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E6E-3405-4B7F-9577-D023D044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94" y="686169"/>
            <a:ext cx="8596668" cy="2829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1. Turbidimetric Assay
	Measures growth as turbidity in a liquid medium.
	Suitable for water-soluble substances.
2. Agar Diffusion Assay
	Measures the zone of inhibition on an agar plate.
	Commonly used for antibiotics.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AF6AB-0A01-AFC9-4A16-46FE242A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001" y="3207619"/>
            <a:ext cx="7581145" cy="36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8C92-617E-7051-2EDE-6C120055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in Pharmaceuticals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4D0-7C8B-7C3F-C078-9DF383EA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549"/>
            <a:ext cx="8596668" cy="30718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Quality control of antibiotics.
Determination of vitamin levels in food and pharmaceuticals.
Research and development of new drugs.
Clinical diagnostics.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1BF0-C8B7-D4C6-55DD-EF385EC0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4" y="497840"/>
            <a:ext cx="5428826" cy="1320800"/>
          </a:xfrm>
        </p:spPr>
        <p:txBody>
          <a:bodyPr/>
          <a:lstStyle/>
          <a:p>
            <a:r>
              <a:rPr lang="en-GB" dirty="0"/>
              <a:t>Steps in Microbiological Assay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F429-DAA9-E04F-955C-2C510A64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1925320"/>
            <a:ext cx="8596668" cy="300736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1. Selection of test organism.
2. Preparation of standard solutions.
3. Inoculation and incubation.
4. Measurement of growth (e.g., turbidity,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6B5BA-8503-3837-856C-B4E3E4CD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52"/>
          <a:stretch/>
        </p:blipFill>
        <p:spPr>
          <a:xfrm>
            <a:off x="5516880" y="-91440"/>
            <a:ext cx="6675120" cy="7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A0171-63F1-F015-9151-0B5E81DC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03" y="-1"/>
            <a:ext cx="593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3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B6B8-4641-EF05-E524-FEBC95F0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683551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Advantages and Limitations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9426-4C44-BFB0-89A5-658B956D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186594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Advantages:
High sensitivity to active substances.
Economical and requires simple equipment.
Limitations:
Time-consuming process.
Results can vary due to environmental factors.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06545-1618-DB5F-B4BF-D70E4ADF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790"/>
          <a:stretch/>
        </p:blipFill>
        <p:spPr>
          <a:xfrm>
            <a:off x="6096000" y="-142240"/>
            <a:ext cx="6096000" cy="7142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471E0-99CA-031E-9230-719634F4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85" y="0"/>
            <a:ext cx="593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425-EFF4-4841-90D7-283283D9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4" y="1090958"/>
            <a:ext cx="8596668" cy="819122"/>
          </a:xfrm>
        </p:spPr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9350-2A5A-5CF0-CD08-A1662834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Microbiological assays are integral to ensuring the efficacy of pharmaceutical products.
They combine microbiology and analytical methods to maintain quality standards.
Despite limitations, they remain a widely used tool in pharmaceuticals.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7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09-4C89-019B-86CF-0A6AD1B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18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339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Title :-              Microbiological  assay </vt:lpstr>
      <vt:lpstr>2: Table of Contents</vt:lpstr>
      <vt:lpstr>Introduction to Microbiological Assays </vt:lpstr>
      <vt:lpstr>Types of Microbiological Assays</vt:lpstr>
      <vt:lpstr>Applications in Pharmaceuticals</vt:lpstr>
      <vt:lpstr>Steps in Microbiological Assay</vt:lpstr>
      <vt:lpstr>Advantages and Limitations </vt:lpstr>
      <vt:lpstr>Conclusion 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</dc:creator>
  <cp:lastModifiedBy>Suraj Arya</cp:lastModifiedBy>
  <cp:revision>5</cp:revision>
  <dcterms:created xsi:type="dcterms:W3CDTF">2024-11-21T15:02:27Z</dcterms:created>
  <dcterms:modified xsi:type="dcterms:W3CDTF">2024-11-25T17:44:18Z</dcterms:modified>
</cp:coreProperties>
</file>