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44" r:id="rId1"/>
  </p:sldMasterIdLst>
  <p:sldIdLst>
    <p:sldId id="257" r:id="rId2"/>
    <p:sldId id="258" r:id="rId3"/>
    <p:sldId id="270" r:id="rId4"/>
    <p:sldId id="261" r:id="rId5"/>
    <p:sldId id="271" r:id="rId6"/>
    <p:sldId id="275" r:id="rId7"/>
    <p:sldId id="272" r:id="rId8"/>
    <p:sldId id="262" r:id="rId9"/>
    <p:sldId id="273" r:id="rId10"/>
    <p:sldId id="276" r:id="rId11"/>
    <p:sldId id="274" r:id="rId12"/>
    <p:sldId id="277" r:id="rId13"/>
    <p:sldId id="278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D6C332-C3DA-4A72-8401-E84716D1DF52}" v="261" dt="2024-12-09T04:53:04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chal Kushwaha" userId="8c85657fa2f2ca02" providerId="LiveId" clId="{12D6C332-C3DA-4A72-8401-E84716D1DF52}"/>
    <pc:docChg chg="undo redo custSel addSld delSld modSld modMainMaster">
      <pc:chgData name="Chanchal Kushwaha" userId="8c85657fa2f2ca02" providerId="LiveId" clId="{12D6C332-C3DA-4A72-8401-E84716D1DF52}" dt="2024-12-09T05:04:46.323" v="4922" actId="20577"/>
      <pc:docMkLst>
        <pc:docMk/>
      </pc:docMkLst>
      <pc:sldChg chg="del">
        <pc:chgData name="Chanchal Kushwaha" userId="8c85657fa2f2ca02" providerId="LiveId" clId="{12D6C332-C3DA-4A72-8401-E84716D1DF52}" dt="2024-11-23T15:48:31.672" v="0" actId="2696"/>
        <pc:sldMkLst>
          <pc:docMk/>
          <pc:sldMk cId="2345587051" sldId="256"/>
        </pc:sldMkLst>
      </pc:sldChg>
      <pc:sldChg chg="addSp delSp modSp mod modTransition">
        <pc:chgData name="Chanchal Kushwaha" userId="8c85657fa2f2ca02" providerId="LiveId" clId="{12D6C332-C3DA-4A72-8401-E84716D1DF52}" dt="2024-12-07T18:12:43.969" v="4873" actId="113"/>
        <pc:sldMkLst>
          <pc:docMk/>
          <pc:sldMk cId="391332569" sldId="257"/>
        </pc:sldMkLst>
        <pc:spChg chg="mod">
          <ac:chgData name="Chanchal Kushwaha" userId="8c85657fa2f2ca02" providerId="LiveId" clId="{12D6C332-C3DA-4A72-8401-E84716D1DF52}" dt="2024-12-07T17:30:00.388" v="4438" actId="404"/>
          <ac:spMkLst>
            <pc:docMk/>
            <pc:sldMk cId="391332569" sldId="257"/>
            <ac:spMk id="2" creationId="{D71B025A-9086-43CA-5D86-DD5B8649F71B}"/>
          </ac:spMkLst>
        </pc:spChg>
        <pc:spChg chg="add mod">
          <ac:chgData name="Chanchal Kushwaha" userId="8c85657fa2f2ca02" providerId="LiveId" clId="{12D6C332-C3DA-4A72-8401-E84716D1DF52}" dt="2024-12-07T18:12:43.969" v="4873" actId="113"/>
          <ac:spMkLst>
            <pc:docMk/>
            <pc:sldMk cId="391332569" sldId="257"/>
            <ac:spMk id="3" creationId="{7CB176D3-7517-8A5E-0706-2969102FDBEC}"/>
          </ac:spMkLst>
        </pc:spChg>
        <pc:spChg chg="add del mod">
          <ac:chgData name="Chanchal Kushwaha" userId="8c85657fa2f2ca02" providerId="LiveId" clId="{12D6C332-C3DA-4A72-8401-E84716D1DF52}" dt="2024-12-01T16:22:52.830" v="3503" actId="1076"/>
          <ac:spMkLst>
            <pc:docMk/>
            <pc:sldMk cId="391332569" sldId="257"/>
            <ac:spMk id="4" creationId="{5F51ED77-50A1-76E8-4D22-6FFADBCEDCDF}"/>
          </ac:spMkLst>
        </pc:spChg>
        <pc:spChg chg="add del mod">
          <ac:chgData name="Chanchal Kushwaha" userId="8c85657fa2f2ca02" providerId="LiveId" clId="{12D6C332-C3DA-4A72-8401-E84716D1DF52}" dt="2024-12-01T16:23:02.165" v="3504" actId="1076"/>
          <ac:spMkLst>
            <pc:docMk/>
            <pc:sldMk cId="391332569" sldId="257"/>
            <ac:spMk id="5" creationId="{9DBBEEF4-4668-3C86-9AC9-7FC84253DC4D}"/>
          </ac:spMkLst>
        </pc:spChg>
        <pc:picChg chg="add mod">
          <ac:chgData name="Chanchal Kushwaha" userId="8c85657fa2f2ca02" providerId="LiveId" clId="{12D6C332-C3DA-4A72-8401-E84716D1DF52}" dt="2024-12-01T06:18:00.290" v="2817" actId="1076"/>
          <ac:picMkLst>
            <pc:docMk/>
            <pc:sldMk cId="391332569" sldId="257"/>
            <ac:picMk id="6" creationId="{6BDA5CE9-0408-FFE9-C015-2B9DF413A52F}"/>
          </ac:picMkLst>
        </pc:picChg>
      </pc:sldChg>
      <pc:sldChg chg="addSp delSp modSp mod modTransition">
        <pc:chgData name="Chanchal Kushwaha" userId="8c85657fa2f2ca02" providerId="LiveId" clId="{12D6C332-C3DA-4A72-8401-E84716D1DF52}" dt="2024-12-07T18:13:53.672" v="4881" actId="1076"/>
        <pc:sldMkLst>
          <pc:docMk/>
          <pc:sldMk cId="706929585" sldId="258"/>
        </pc:sldMkLst>
        <pc:spChg chg="del mod">
          <ac:chgData name="Chanchal Kushwaha" userId="8c85657fa2f2ca02" providerId="LiveId" clId="{12D6C332-C3DA-4A72-8401-E84716D1DF52}" dt="2024-11-23T16:27:32.081" v="362"/>
          <ac:spMkLst>
            <pc:docMk/>
            <pc:sldMk cId="706929585" sldId="258"/>
            <ac:spMk id="2" creationId="{AB71D708-533A-5942-7016-12322D1EC05F}"/>
          </ac:spMkLst>
        </pc:spChg>
        <pc:spChg chg="add del mod">
          <ac:chgData name="Chanchal Kushwaha" userId="8c85657fa2f2ca02" providerId="LiveId" clId="{12D6C332-C3DA-4A72-8401-E84716D1DF52}" dt="2024-12-07T18:13:47.310" v="4880" actId="1076"/>
          <ac:spMkLst>
            <pc:docMk/>
            <pc:sldMk cId="706929585" sldId="258"/>
            <ac:spMk id="4" creationId="{42D13F67-A8D7-4A27-7DF0-43A7717D808C}"/>
          </ac:spMkLst>
        </pc:spChg>
        <pc:spChg chg="add mod">
          <ac:chgData name="Chanchal Kushwaha" userId="8c85657fa2f2ca02" providerId="LiveId" clId="{12D6C332-C3DA-4A72-8401-E84716D1DF52}" dt="2024-12-07T18:13:53.672" v="4881" actId="1076"/>
          <ac:spMkLst>
            <pc:docMk/>
            <pc:sldMk cId="706929585" sldId="258"/>
            <ac:spMk id="5" creationId="{1E276F90-7353-9B4C-6DF4-E88524C2F4AA}"/>
          </ac:spMkLst>
        </pc:spChg>
        <pc:picChg chg="add del mod">
          <ac:chgData name="Chanchal Kushwaha" userId="8c85657fa2f2ca02" providerId="LiveId" clId="{12D6C332-C3DA-4A72-8401-E84716D1DF52}" dt="2024-11-29T18:32:58.863" v="2593" actId="21"/>
          <ac:picMkLst>
            <pc:docMk/>
            <pc:sldMk cId="706929585" sldId="258"/>
            <ac:picMk id="2" creationId="{710B35DF-804C-0BE0-332E-EB07A81FCA9E}"/>
          </ac:picMkLst>
        </pc:picChg>
        <pc:picChg chg="add del mod">
          <ac:chgData name="Chanchal Kushwaha" userId="8c85657fa2f2ca02" providerId="LiveId" clId="{12D6C332-C3DA-4A72-8401-E84716D1DF52}" dt="2024-11-29T18:32:50.269" v="2591" actId="21"/>
          <ac:picMkLst>
            <pc:docMk/>
            <pc:sldMk cId="706929585" sldId="258"/>
            <ac:picMk id="3" creationId="{E4E0D1AE-9511-82C9-89CA-65B76F981A0C}"/>
          </ac:picMkLst>
        </pc:picChg>
        <pc:picChg chg="add del mod">
          <ac:chgData name="Chanchal Kushwaha" userId="8c85657fa2f2ca02" providerId="LiveId" clId="{12D6C332-C3DA-4A72-8401-E84716D1DF52}" dt="2024-11-29T18:45:43.669" v="2600" actId="21"/>
          <ac:picMkLst>
            <pc:docMk/>
            <pc:sldMk cId="706929585" sldId="258"/>
            <ac:picMk id="6" creationId="{3FCF381D-E843-D76C-AC1D-3F3FC3BD113A}"/>
          </ac:picMkLst>
        </pc:picChg>
        <pc:picChg chg="add del mod modCrop">
          <ac:chgData name="Chanchal Kushwaha" userId="8c85657fa2f2ca02" providerId="LiveId" clId="{12D6C332-C3DA-4A72-8401-E84716D1DF52}" dt="2024-11-23T17:49:41.251" v="1141" actId="21"/>
          <ac:picMkLst>
            <pc:docMk/>
            <pc:sldMk cId="706929585" sldId="258"/>
            <ac:picMk id="7" creationId="{68DF4179-9717-267B-876F-6BB1916A0C56}"/>
          </ac:picMkLst>
        </pc:picChg>
        <pc:picChg chg="add del mod">
          <ac:chgData name="Chanchal Kushwaha" userId="8c85657fa2f2ca02" providerId="LiveId" clId="{12D6C332-C3DA-4A72-8401-E84716D1DF52}" dt="2024-12-07T17:30:14.528" v="4439" actId="21"/>
          <ac:picMkLst>
            <pc:docMk/>
            <pc:sldMk cId="706929585" sldId="258"/>
            <ac:picMk id="7" creationId="{EFE2A42D-0BFF-5C58-B682-C5F791F32AED}"/>
          </ac:picMkLst>
        </pc:picChg>
      </pc:sldChg>
      <pc:sldChg chg="addSp delSp modSp del mod modTransition modAnim">
        <pc:chgData name="Chanchal Kushwaha" userId="8c85657fa2f2ca02" providerId="LiveId" clId="{12D6C332-C3DA-4A72-8401-E84716D1DF52}" dt="2024-12-01T06:34:17.753" v="3350" actId="2696"/>
        <pc:sldMkLst>
          <pc:docMk/>
          <pc:sldMk cId="1754808426" sldId="259"/>
        </pc:sldMkLst>
        <pc:spChg chg="add del mod">
          <ac:chgData name="Chanchal Kushwaha" userId="8c85657fa2f2ca02" providerId="LiveId" clId="{12D6C332-C3DA-4A72-8401-E84716D1DF52}" dt="2024-11-29T17:14:56.859" v="2220"/>
          <ac:spMkLst>
            <pc:docMk/>
            <pc:sldMk cId="1754808426" sldId="259"/>
            <ac:spMk id="2" creationId="{205A58A7-81F4-71B4-BD4D-68F70FC017F3}"/>
          </ac:spMkLst>
        </pc:spChg>
        <pc:spChg chg="del mod">
          <ac:chgData name="Chanchal Kushwaha" userId="8c85657fa2f2ca02" providerId="LiveId" clId="{12D6C332-C3DA-4A72-8401-E84716D1DF52}" dt="2024-11-23T16:56:15.324" v="654"/>
          <ac:spMkLst>
            <pc:docMk/>
            <pc:sldMk cId="1754808426" sldId="259"/>
            <ac:spMk id="2" creationId="{CD66DB66-A54C-22D6-5D6A-D3FF3AF23266}"/>
          </ac:spMkLst>
        </pc:spChg>
        <pc:spChg chg="add mod">
          <ac:chgData name="Chanchal Kushwaha" userId="8c85657fa2f2ca02" providerId="LiveId" clId="{12D6C332-C3DA-4A72-8401-E84716D1DF52}" dt="2024-11-29T17:09:47.784" v="2203" actId="33987"/>
          <ac:spMkLst>
            <pc:docMk/>
            <pc:sldMk cId="1754808426" sldId="259"/>
            <ac:spMk id="3" creationId="{87AE943A-1DD4-8B38-767A-7A95F3836B2B}"/>
          </ac:spMkLst>
        </pc:spChg>
        <pc:spChg chg="add mod">
          <ac:chgData name="Chanchal Kushwaha" userId="8c85657fa2f2ca02" providerId="LiveId" clId="{12D6C332-C3DA-4A72-8401-E84716D1DF52}" dt="2024-11-29T17:09:46.155" v="2199" actId="33987"/>
          <ac:spMkLst>
            <pc:docMk/>
            <pc:sldMk cId="1754808426" sldId="259"/>
            <ac:spMk id="4" creationId="{3F2D2616-F1D3-02D0-9827-48C10D318145}"/>
          </ac:spMkLst>
        </pc:spChg>
        <pc:spChg chg="add del mod">
          <ac:chgData name="Chanchal Kushwaha" userId="8c85657fa2f2ca02" providerId="LiveId" clId="{12D6C332-C3DA-4A72-8401-E84716D1DF52}" dt="2024-11-29T17:27:33.544" v="2298" actId="21"/>
          <ac:spMkLst>
            <pc:docMk/>
            <pc:sldMk cId="1754808426" sldId="259"/>
            <ac:spMk id="5" creationId="{AB7310E7-7C5E-B713-8711-06AF90CF24A6}"/>
          </ac:spMkLst>
        </pc:spChg>
        <pc:spChg chg="add del mod">
          <ac:chgData name="Chanchal Kushwaha" userId="8c85657fa2f2ca02" providerId="LiveId" clId="{12D6C332-C3DA-4A72-8401-E84716D1DF52}" dt="2024-11-29T17:14:56.859" v="2222"/>
          <ac:spMkLst>
            <pc:docMk/>
            <pc:sldMk cId="1754808426" sldId="259"/>
            <ac:spMk id="6" creationId="{4A3B39E8-7944-5A81-436B-F62C81F9F257}"/>
          </ac:spMkLst>
        </pc:spChg>
        <pc:spChg chg="add del mod">
          <ac:chgData name="Chanchal Kushwaha" userId="8c85657fa2f2ca02" providerId="LiveId" clId="{12D6C332-C3DA-4A72-8401-E84716D1DF52}" dt="2024-11-29T17:14:56.859" v="2224"/>
          <ac:spMkLst>
            <pc:docMk/>
            <pc:sldMk cId="1754808426" sldId="259"/>
            <ac:spMk id="7" creationId="{4A738F66-066C-40E3-E730-5B1E6E2D365B}"/>
          </ac:spMkLst>
        </pc:spChg>
      </pc:sldChg>
      <pc:sldChg chg="addSp delSp modSp new del mod modTransition">
        <pc:chgData name="Chanchal Kushwaha" userId="8c85657fa2f2ca02" providerId="LiveId" clId="{12D6C332-C3DA-4A72-8401-E84716D1DF52}" dt="2024-12-02T18:36:58.696" v="4139" actId="2696"/>
        <pc:sldMkLst>
          <pc:docMk/>
          <pc:sldMk cId="3509938161" sldId="260"/>
        </pc:sldMkLst>
        <pc:spChg chg="add mod">
          <ac:chgData name="Chanchal Kushwaha" userId="8c85657fa2f2ca02" providerId="LiveId" clId="{12D6C332-C3DA-4A72-8401-E84716D1DF52}" dt="2024-12-02T12:38:33.364" v="3618" actId="113"/>
          <ac:spMkLst>
            <pc:docMk/>
            <pc:sldMk cId="3509938161" sldId="260"/>
            <ac:spMk id="2" creationId="{DBF1E04E-2131-6B34-CFE7-84419879F163}"/>
          </ac:spMkLst>
        </pc:spChg>
        <pc:spChg chg="add mod">
          <ac:chgData name="Chanchal Kushwaha" userId="8c85657fa2f2ca02" providerId="LiveId" clId="{12D6C332-C3DA-4A72-8401-E84716D1DF52}" dt="2024-12-02T13:22:59.089" v="3671" actId="2711"/>
          <ac:spMkLst>
            <pc:docMk/>
            <pc:sldMk cId="3509938161" sldId="260"/>
            <ac:spMk id="3" creationId="{9E99E0CE-611F-5689-9265-E674F0BF30F8}"/>
          </ac:spMkLst>
        </pc:spChg>
        <pc:picChg chg="add del mod">
          <ac:chgData name="Chanchal Kushwaha" userId="8c85657fa2f2ca02" providerId="LiveId" clId="{12D6C332-C3DA-4A72-8401-E84716D1DF52}" dt="2024-11-29T18:30:35.020" v="2579" actId="21"/>
          <ac:picMkLst>
            <pc:docMk/>
            <pc:sldMk cId="3509938161" sldId="260"/>
            <ac:picMk id="4" creationId="{F6A790DB-805F-E85F-39FB-1746E9DE185A}"/>
          </ac:picMkLst>
        </pc:picChg>
        <pc:picChg chg="add mod">
          <ac:chgData name="Chanchal Kushwaha" userId="8c85657fa2f2ca02" providerId="LiveId" clId="{12D6C332-C3DA-4A72-8401-E84716D1DF52}" dt="2024-11-29T18:31:39.618" v="2590" actId="14100"/>
          <ac:picMkLst>
            <pc:docMk/>
            <pc:sldMk cId="3509938161" sldId="260"/>
            <ac:picMk id="5" creationId="{20EDCEBE-9C4C-86DC-C75C-478DC0B68643}"/>
          </ac:picMkLst>
        </pc:picChg>
      </pc:sldChg>
      <pc:sldChg chg="new del">
        <pc:chgData name="Chanchal Kushwaha" userId="8c85657fa2f2ca02" providerId="LiveId" clId="{12D6C332-C3DA-4A72-8401-E84716D1DF52}" dt="2024-11-23T17:43:27.317" v="1120" actId="2696"/>
        <pc:sldMkLst>
          <pc:docMk/>
          <pc:sldMk cId="509200246" sldId="261"/>
        </pc:sldMkLst>
      </pc:sldChg>
      <pc:sldChg chg="new del">
        <pc:chgData name="Chanchal Kushwaha" userId="8c85657fa2f2ca02" providerId="LiveId" clId="{12D6C332-C3DA-4A72-8401-E84716D1DF52}" dt="2024-11-23T17:46:46.134" v="1127" actId="2696"/>
        <pc:sldMkLst>
          <pc:docMk/>
          <pc:sldMk cId="1857022272" sldId="261"/>
        </pc:sldMkLst>
      </pc:sldChg>
      <pc:sldChg chg="new del">
        <pc:chgData name="Chanchal Kushwaha" userId="8c85657fa2f2ca02" providerId="LiveId" clId="{12D6C332-C3DA-4A72-8401-E84716D1DF52}" dt="2024-11-23T17:42:42.045" v="1116" actId="2696"/>
        <pc:sldMkLst>
          <pc:docMk/>
          <pc:sldMk cId="2606937872" sldId="261"/>
        </pc:sldMkLst>
      </pc:sldChg>
      <pc:sldChg chg="addSp delSp modSp new mod modTransition">
        <pc:chgData name="Chanchal Kushwaha" userId="8c85657fa2f2ca02" providerId="LiveId" clId="{12D6C332-C3DA-4A72-8401-E84716D1DF52}" dt="2024-12-07T18:15:07.900" v="4893" actId="1076"/>
        <pc:sldMkLst>
          <pc:docMk/>
          <pc:sldMk cId="4023663399" sldId="261"/>
        </pc:sldMkLst>
        <pc:spChg chg="add del mod">
          <ac:chgData name="Chanchal Kushwaha" userId="8c85657fa2f2ca02" providerId="LiveId" clId="{12D6C332-C3DA-4A72-8401-E84716D1DF52}" dt="2024-11-29T16:42:32.997" v="1889" actId="21"/>
          <ac:spMkLst>
            <pc:docMk/>
            <pc:sldMk cId="4023663399" sldId="261"/>
            <ac:spMk id="2" creationId="{79559C76-8A93-1208-8677-A16898A56DB4}"/>
          </ac:spMkLst>
        </pc:spChg>
        <pc:spChg chg="add mod">
          <ac:chgData name="Chanchal Kushwaha" userId="8c85657fa2f2ca02" providerId="LiveId" clId="{12D6C332-C3DA-4A72-8401-E84716D1DF52}" dt="2024-12-07T18:15:07.900" v="4893" actId="1076"/>
          <ac:spMkLst>
            <pc:docMk/>
            <pc:sldMk cId="4023663399" sldId="261"/>
            <ac:spMk id="3" creationId="{B0936D6C-99CD-7DFD-862C-1E7420A4DFBD}"/>
          </ac:spMkLst>
        </pc:spChg>
        <pc:spChg chg="add del mod">
          <ac:chgData name="Chanchal Kushwaha" userId="8c85657fa2f2ca02" providerId="LiveId" clId="{12D6C332-C3DA-4A72-8401-E84716D1DF52}" dt="2024-12-07T18:14:21.165" v="4885" actId="1076"/>
          <ac:spMkLst>
            <pc:docMk/>
            <pc:sldMk cId="4023663399" sldId="261"/>
            <ac:spMk id="4" creationId="{30D8CE9A-D3AA-DB23-4461-CC8990659115}"/>
          </ac:spMkLst>
        </pc:spChg>
      </pc:sldChg>
      <pc:sldChg chg="new del">
        <pc:chgData name="Chanchal Kushwaha" userId="8c85657fa2f2ca02" providerId="LiveId" clId="{12D6C332-C3DA-4A72-8401-E84716D1DF52}" dt="2024-11-23T17:43:23.365" v="1119" actId="2696"/>
        <pc:sldMkLst>
          <pc:docMk/>
          <pc:sldMk cId="2337417619" sldId="262"/>
        </pc:sldMkLst>
      </pc:sldChg>
      <pc:sldChg chg="addSp modSp new mod modTransition">
        <pc:chgData name="Chanchal Kushwaha" userId="8c85657fa2f2ca02" providerId="LiveId" clId="{12D6C332-C3DA-4A72-8401-E84716D1DF52}" dt="2024-12-03T04:30:44.473" v="4387" actId="113"/>
        <pc:sldMkLst>
          <pc:docMk/>
          <pc:sldMk cId="2679238483" sldId="262"/>
        </pc:sldMkLst>
        <pc:spChg chg="add mod">
          <ac:chgData name="Chanchal Kushwaha" userId="8c85657fa2f2ca02" providerId="LiveId" clId="{12D6C332-C3DA-4A72-8401-E84716D1DF52}" dt="2024-12-01T06:33:57.988" v="3347" actId="1076"/>
          <ac:spMkLst>
            <pc:docMk/>
            <pc:sldMk cId="2679238483" sldId="262"/>
            <ac:spMk id="2" creationId="{F7A42684-1AD1-B31F-D231-3AEEFC3C5A17}"/>
          </ac:spMkLst>
        </pc:spChg>
        <pc:spChg chg="add mod">
          <ac:chgData name="Chanchal Kushwaha" userId="8c85657fa2f2ca02" providerId="LiveId" clId="{12D6C332-C3DA-4A72-8401-E84716D1DF52}" dt="2024-12-03T04:30:44.473" v="4387" actId="113"/>
          <ac:spMkLst>
            <pc:docMk/>
            <pc:sldMk cId="2679238483" sldId="262"/>
            <ac:spMk id="3" creationId="{A9333834-DC5E-9EE7-E58B-9D39D118BA6E}"/>
          </ac:spMkLst>
        </pc:spChg>
      </pc:sldChg>
      <pc:sldChg chg="modSp new del">
        <pc:chgData name="Chanchal Kushwaha" userId="8c85657fa2f2ca02" providerId="LiveId" clId="{12D6C332-C3DA-4A72-8401-E84716D1DF52}" dt="2024-11-23T17:42:34.163" v="1114" actId="2696"/>
        <pc:sldMkLst>
          <pc:docMk/>
          <pc:sldMk cId="4145096580" sldId="262"/>
        </pc:sldMkLst>
        <pc:spChg chg="mod">
          <ac:chgData name="Chanchal Kushwaha" userId="8c85657fa2f2ca02" providerId="LiveId" clId="{12D6C332-C3DA-4A72-8401-E84716D1DF52}" dt="2024-11-23T17:41:28.750" v="1106"/>
          <ac:spMkLst>
            <pc:docMk/>
            <pc:sldMk cId="4145096580" sldId="262"/>
            <ac:spMk id="2" creationId="{31EEFC10-D212-A4E7-B09D-D21A4B125987}"/>
          </ac:spMkLst>
        </pc:spChg>
        <pc:spChg chg="mod">
          <ac:chgData name="Chanchal Kushwaha" userId="8c85657fa2f2ca02" providerId="LiveId" clId="{12D6C332-C3DA-4A72-8401-E84716D1DF52}" dt="2024-11-23T17:41:28.750" v="1106"/>
          <ac:spMkLst>
            <pc:docMk/>
            <pc:sldMk cId="4145096580" sldId="262"/>
            <ac:spMk id="3" creationId="{6E93CC04-647F-EBCB-903A-0B751FEE0C0D}"/>
          </ac:spMkLst>
        </pc:spChg>
      </pc:sldChg>
      <pc:sldChg chg="new del">
        <pc:chgData name="Chanchal Kushwaha" userId="8c85657fa2f2ca02" providerId="LiveId" clId="{12D6C332-C3DA-4A72-8401-E84716D1DF52}" dt="2024-11-24T06:44:09.091" v="1679" actId="2696"/>
        <pc:sldMkLst>
          <pc:docMk/>
          <pc:sldMk cId="728752806" sldId="263"/>
        </pc:sldMkLst>
      </pc:sldChg>
      <pc:sldChg chg="new del">
        <pc:chgData name="Chanchal Kushwaha" userId="8c85657fa2f2ca02" providerId="LiveId" clId="{12D6C332-C3DA-4A72-8401-E84716D1DF52}" dt="2024-11-23T17:42:29.461" v="1113" actId="2696"/>
        <pc:sldMkLst>
          <pc:docMk/>
          <pc:sldMk cId="3366632439" sldId="263"/>
        </pc:sldMkLst>
      </pc:sldChg>
      <pc:sldChg chg="new del">
        <pc:chgData name="Chanchal Kushwaha" userId="8c85657fa2f2ca02" providerId="LiveId" clId="{12D6C332-C3DA-4A72-8401-E84716D1DF52}" dt="2024-11-24T06:44:18.880" v="1681" actId="2696"/>
        <pc:sldMkLst>
          <pc:docMk/>
          <pc:sldMk cId="784159625" sldId="264"/>
        </pc:sldMkLst>
      </pc:sldChg>
      <pc:sldChg chg="new del">
        <pc:chgData name="Chanchal Kushwaha" userId="8c85657fa2f2ca02" providerId="LiveId" clId="{12D6C332-C3DA-4A72-8401-E84716D1DF52}" dt="2024-11-23T17:42:24.677" v="1112" actId="2696"/>
        <pc:sldMkLst>
          <pc:docMk/>
          <pc:sldMk cId="3808430549" sldId="264"/>
        </pc:sldMkLst>
      </pc:sldChg>
      <pc:sldChg chg="addSp modSp new mod modTransition">
        <pc:chgData name="Chanchal Kushwaha" userId="8c85657fa2f2ca02" providerId="LiveId" clId="{12D6C332-C3DA-4A72-8401-E84716D1DF52}" dt="2024-12-07T18:21:46.379" v="4900" actId="1076"/>
        <pc:sldMkLst>
          <pc:docMk/>
          <pc:sldMk cId="1144469179" sldId="265"/>
        </pc:sldMkLst>
        <pc:spChg chg="add mod">
          <ac:chgData name="Chanchal Kushwaha" userId="8c85657fa2f2ca02" providerId="LiveId" clId="{12D6C332-C3DA-4A72-8401-E84716D1DF52}" dt="2024-12-07T18:21:46.379" v="4900" actId="1076"/>
          <ac:spMkLst>
            <pc:docMk/>
            <pc:sldMk cId="1144469179" sldId="265"/>
            <ac:spMk id="2" creationId="{351B3008-26A2-3CD8-6D21-A829B6F2D610}"/>
          </ac:spMkLst>
        </pc:spChg>
        <pc:spChg chg="add mod">
          <ac:chgData name="Chanchal Kushwaha" userId="8c85657fa2f2ca02" providerId="LiveId" clId="{12D6C332-C3DA-4A72-8401-E84716D1DF52}" dt="2024-12-01T06:46:00.479" v="3352" actId="14100"/>
          <ac:spMkLst>
            <pc:docMk/>
            <pc:sldMk cId="1144469179" sldId="265"/>
            <ac:spMk id="3" creationId="{A8969EA7-D73F-4F03-B5FE-DDB664661562}"/>
          </ac:spMkLst>
        </pc:spChg>
        <pc:spChg chg="add mod">
          <ac:chgData name="Chanchal Kushwaha" userId="8c85657fa2f2ca02" providerId="LiveId" clId="{12D6C332-C3DA-4A72-8401-E84716D1DF52}" dt="2024-12-07T18:21:42.760" v="4899" actId="1076"/>
          <ac:spMkLst>
            <pc:docMk/>
            <pc:sldMk cId="1144469179" sldId="265"/>
            <ac:spMk id="5" creationId="{5ED6AEC0-1233-FC43-06A6-59493B941F32}"/>
          </ac:spMkLst>
        </pc:spChg>
        <pc:picChg chg="add mod">
          <ac:chgData name="Chanchal Kushwaha" userId="8c85657fa2f2ca02" providerId="LiveId" clId="{12D6C332-C3DA-4A72-8401-E84716D1DF52}" dt="2024-11-29T18:34:27.210" v="2597" actId="1076"/>
          <ac:picMkLst>
            <pc:docMk/>
            <pc:sldMk cId="1144469179" sldId="265"/>
            <ac:picMk id="4" creationId="{65D64701-8906-EA74-5A8D-6EE851E1720D}"/>
          </ac:picMkLst>
        </pc:picChg>
      </pc:sldChg>
      <pc:sldChg chg="new del">
        <pc:chgData name="Chanchal Kushwaha" userId="8c85657fa2f2ca02" providerId="LiveId" clId="{12D6C332-C3DA-4A72-8401-E84716D1DF52}" dt="2024-11-23T17:42:20.600" v="1111" actId="2696"/>
        <pc:sldMkLst>
          <pc:docMk/>
          <pc:sldMk cId="2159913747" sldId="265"/>
        </pc:sldMkLst>
      </pc:sldChg>
      <pc:sldChg chg="new del">
        <pc:chgData name="Chanchal Kushwaha" userId="8c85657fa2f2ca02" providerId="LiveId" clId="{12D6C332-C3DA-4A72-8401-E84716D1DF52}" dt="2024-11-23T17:42:37.678" v="1115" actId="2696"/>
        <pc:sldMkLst>
          <pc:docMk/>
          <pc:sldMk cId="2054710378" sldId="266"/>
        </pc:sldMkLst>
      </pc:sldChg>
      <pc:sldChg chg="addSp delSp modSp new mod modTransition">
        <pc:chgData name="Chanchal Kushwaha" userId="8c85657fa2f2ca02" providerId="LiveId" clId="{12D6C332-C3DA-4A72-8401-E84716D1DF52}" dt="2024-12-07T18:21:34.949" v="4898" actId="1076"/>
        <pc:sldMkLst>
          <pc:docMk/>
          <pc:sldMk cId="2222173399" sldId="266"/>
        </pc:sldMkLst>
        <pc:spChg chg="add mod">
          <ac:chgData name="Chanchal Kushwaha" userId="8c85657fa2f2ca02" providerId="LiveId" clId="{12D6C332-C3DA-4A72-8401-E84716D1DF52}" dt="2024-12-07T18:21:29.943" v="4897" actId="1076"/>
          <ac:spMkLst>
            <pc:docMk/>
            <pc:sldMk cId="2222173399" sldId="266"/>
            <ac:spMk id="2" creationId="{A29B3E77-D78A-63C4-79A0-1456BB95AAB2}"/>
          </ac:spMkLst>
        </pc:spChg>
        <pc:spChg chg="add mod">
          <ac:chgData name="Chanchal Kushwaha" userId="8c85657fa2f2ca02" providerId="LiveId" clId="{12D6C332-C3DA-4A72-8401-E84716D1DF52}" dt="2024-12-07T18:21:34.949" v="4898" actId="1076"/>
          <ac:spMkLst>
            <pc:docMk/>
            <pc:sldMk cId="2222173399" sldId="266"/>
            <ac:spMk id="3" creationId="{EE03B894-7D0F-6A89-048B-1A3948CCD433}"/>
          </ac:spMkLst>
        </pc:spChg>
        <pc:picChg chg="add del mod">
          <ac:chgData name="Chanchal Kushwaha" userId="8c85657fa2f2ca02" providerId="LiveId" clId="{12D6C332-C3DA-4A72-8401-E84716D1DF52}" dt="2024-12-02T18:35:40.672" v="4138" actId="21"/>
          <ac:picMkLst>
            <pc:docMk/>
            <pc:sldMk cId="2222173399" sldId="266"/>
            <ac:picMk id="5" creationId="{9642DC8F-D24C-47BE-23F8-B94FB79B9E93}"/>
          </ac:picMkLst>
        </pc:picChg>
      </pc:sldChg>
      <pc:sldChg chg="addSp delSp modSp new mod modTransition">
        <pc:chgData name="Chanchal Kushwaha" userId="8c85657fa2f2ca02" providerId="LiveId" clId="{12D6C332-C3DA-4A72-8401-E84716D1DF52}" dt="2024-11-29T18:48:51.438" v="2610" actId="21"/>
        <pc:sldMkLst>
          <pc:docMk/>
          <pc:sldMk cId="2983523092" sldId="267"/>
        </pc:sldMkLst>
        <pc:spChg chg="add del mod">
          <ac:chgData name="Chanchal Kushwaha" userId="8c85657fa2f2ca02" providerId="LiveId" clId="{12D6C332-C3DA-4A72-8401-E84716D1DF52}" dt="2024-11-29T17:26:37.553" v="2290" actId="21"/>
          <ac:spMkLst>
            <pc:docMk/>
            <pc:sldMk cId="2983523092" sldId="267"/>
            <ac:spMk id="3" creationId="{ACFF0FB4-6220-855C-F359-1DA86A3469BB}"/>
          </ac:spMkLst>
        </pc:spChg>
        <pc:spChg chg="add del mod">
          <ac:chgData name="Chanchal Kushwaha" userId="8c85657fa2f2ca02" providerId="LiveId" clId="{12D6C332-C3DA-4A72-8401-E84716D1DF52}" dt="2024-11-29T17:26:01.921" v="2283" actId="21"/>
          <ac:spMkLst>
            <pc:docMk/>
            <pc:sldMk cId="2983523092" sldId="267"/>
            <ac:spMk id="4" creationId="{ACFF0FB4-6220-855C-F359-1DA86A3469BB}"/>
          </ac:spMkLst>
        </pc:spChg>
        <pc:spChg chg="add del mod">
          <ac:chgData name="Chanchal Kushwaha" userId="8c85657fa2f2ca02" providerId="LiveId" clId="{12D6C332-C3DA-4A72-8401-E84716D1DF52}" dt="2024-11-29T17:26:01.703" v="2282" actId="767"/>
          <ac:spMkLst>
            <pc:docMk/>
            <pc:sldMk cId="2983523092" sldId="267"/>
            <ac:spMk id="5" creationId="{296CB526-558C-A45F-71B0-40D19B6BA7A7}"/>
          </ac:spMkLst>
        </pc:spChg>
        <pc:spChg chg="add del mod">
          <ac:chgData name="Chanchal Kushwaha" userId="8c85657fa2f2ca02" providerId="LiveId" clId="{12D6C332-C3DA-4A72-8401-E84716D1DF52}" dt="2024-11-29T17:25:59.456" v="2280" actId="21"/>
          <ac:spMkLst>
            <pc:docMk/>
            <pc:sldMk cId="2983523092" sldId="267"/>
            <ac:spMk id="6" creationId="{ACFF0FB4-6220-855C-F359-1DA86A3469BB}"/>
          </ac:spMkLst>
        </pc:spChg>
        <pc:spChg chg="add mod">
          <ac:chgData name="Chanchal Kushwaha" userId="8c85657fa2f2ca02" providerId="LiveId" clId="{12D6C332-C3DA-4A72-8401-E84716D1DF52}" dt="2024-11-29T17:37:32.115" v="2493" actId="255"/>
          <ac:spMkLst>
            <pc:docMk/>
            <pc:sldMk cId="2983523092" sldId="267"/>
            <ac:spMk id="7" creationId="{BD6B4D75-F8BB-FEBE-7E51-DCD0558376A5}"/>
          </ac:spMkLst>
        </pc:spChg>
        <pc:picChg chg="add del mod">
          <ac:chgData name="Chanchal Kushwaha" userId="8c85657fa2f2ca02" providerId="LiveId" clId="{12D6C332-C3DA-4A72-8401-E84716D1DF52}" dt="2024-11-29T18:48:51.438" v="2610" actId="21"/>
          <ac:picMkLst>
            <pc:docMk/>
            <pc:sldMk cId="2983523092" sldId="267"/>
            <ac:picMk id="3" creationId="{EAC198E7-D326-7626-D974-9D4F92BDDBCC}"/>
          </ac:picMkLst>
        </pc:picChg>
      </pc:sldChg>
      <pc:sldChg chg="addSp delSp modSp new del mod">
        <pc:chgData name="Chanchal Kushwaha" userId="8c85657fa2f2ca02" providerId="LiveId" clId="{12D6C332-C3DA-4A72-8401-E84716D1DF52}" dt="2024-12-01T09:11:43.683" v="3356" actId="2696"/>
        <pc:sldMkLst>
          <pc:docMk/>
          <pc:sldMk cId="1337364887" sldId="268"/>
        </pc:sldMkLst>
        <pc:picChg chg="add del mod">
          <ac:chgData name="Chanchal Kushwaha" userId="8c85657fa2f2ca02" providerId="LiveId" clId="{12D6C332-C3DA-4A72-8401-E84716D1DF52}" dt="2024-11-29T18:49:36.984" v="2613" actId="21"/>
          <ac:picMkLst>
            <pc:docMk/>
            <pc:sldMk cId="1337364887" sldId="268"/>
            <ac:picMk id="2" creationId="{9E604C6F-7495-605B-9A00-7DD6B1ECFDA1}"/>
          </ac:picMkLst>
        </pc:picChg>
        <pc:picChg chg="add mod">
          <ac:chgData name="Chanchal Kushwaha" userId="8c85657fa2f2ca02" providerId="LiveId" clId="{12D6C332-C3DA-4A72-8401-E84716D1DF52}" dt="2024-11-29T18:50:42.737" v="2618" actId="14100"/>
          <ac:picMkLst>
            <pc:docMk/>
            <pc:sldMk cId="1337364887" sldId="268"/>
            <ac:picMk id="3" creationId="{E386AEC4-62A7-108B-5BB1-6B2CB0E38F5B}"/>
          </ac:picMkLst>
        </pc:picChg>
      </pc:sldChg>
      <pc:sldChg chg="addSp delSp modSp new del mod">
        <pc:chgData name="Chanchal Kushwaha" userId="8c85657fa2f2ca02" providerId="LiveId" clId="{12D6C332-C3DA-4A72-8401-E84716D1DF52}" dt="2024-11-29T18:53:23.511" v="2709" actId="2696"/>
        <pc:sldMkLst>
          <pc:docMk/>
          <pc:sldMk cId="89329438" sldId="269"/>
        </pc:sldMkLst>
        <pc:picChg chg="add del mod">
          <ac:chgData name="Chanchal Kushwaha" userId="8c85657fa2f2ca02" providerId="LiveId" clId="{12D6C332-C3DA-4A72-8401-E84716D1DF52}" dt="2024-11-29T18:53:14.443" v="2708" actId="21"/>
          <ac:picMkLst>
            <pc:docMk/>
            <pc:sldMk cId="89329438" sldId="269"/>
            <ac:picMk id="3" creationId="{75B69AC8-BE6C-D687-C7F2-F85F4200A749}"/>
          </ac:picMkLst>
        </pc:picChg>
      </pc:sldChg>
      <pc:sldChg chg="addSp delSp modSp new del mod setBg">
        <pc:chgData name="Chanchal Kushwaha" userId="8c85657fa2f2ca02" providerId="LiveId" clId="{12D6C332-C3DA-4A72-8401-E84716D1DF52}" dt="2024-12-02T18:37:53.851" v="4140" actId="2696"/>
        <pc:sldMkLst>
          <pc:docMk/>
          <pc:sldMk cId="255332611" sldId="269"/>
        </pc:sldMkLst>
        <pc:spChg chg="add mod">
          <ac:chgData name="Chanchal Kushwaha" userId="8c85657fa2f2ca02" providerId="LiveId" clId="{12D6C332-C3DA-4A72-8401-E84716D1DF52}" dt="2024-12-01T16:24:27.480" v="3515" actId="207"/>
          <ac:spMkLst>
            <pc:docMk/>
            <pc:sldMk cId="255332611" sldId="269"/>
            <ac:spMk id="4" creationId="{0978B8E4-83D1-0D84-94C8-896F5AC7915E}"/>
          </ac:spMkLst>
        </pc:spChg>
        <pc:picChg chg="add del mod">
          <ac:chgData name="Chanchal Kushwaha" userId="8c85657fa2f2ca02" providerId="LiveId" clId="{12D6C332-C3DA-4A72-8401-E84716D1DF52}" dt="2024-11-29T18:57:42.222" v="2722" actId="21"/>
          <ac:picMkLst>
            <pc:docMk/>
            <pc:sldMk cId="255332611" sldId="269"/>
            <ac:picMk id="3" creationId="{F253CF2A-D0F1-86E7-E73C-D49A4BA52D39}"/>
          </ac:picMkLst>
        </pc:picChg>
      </pc:sldChg>
      <pc:sldChg chg="addSp modSp new mod">
        <pc:chgData name="Chanchal Kushwaha" userId="8c85657fa2f2ca02" providerId="LiveId" clId="{12D6C332-C3DA-4A72-8401-E84716D1DF52}" dt="2024-12-09T05:04:46.323" v="4922" actId="20577"/>
        <pc:sldMkLst>
          <pc:docMk/>
          <pc:sldMk cId="3773563016" sldId="270"/>
        </pc:sldMkLst>
        <pc:spChg chg="add mod">
          <ac:chgData name="Chanchal Kushwaha" userId="8c85657fa2f2ca02" providerId="LiveId" clId="{12D6C332-C3DA-4A72-8401-E84716D1DF52}" dt="2024-12-07T18:14:03.408" v="4882" actId="1076"/>
          <ac:spMkLst>
            <pc:docMk/>
            <pc:sldMk cId="3773563016" sldId="270"/>
            <ac:spMk id="2" creationId="{09A6A449-3B74-4D78-136E-3DA76B417D03}"/>
          </ac:spMkLst>
        </pc:spChg>
        <pc:spChg chg="add mod">
          <ac:chgData name="Chanchal Kushwaha" userId="8c85657fa2f2ca02" providerId="LiveId" clId="{12D6C332-C3DA-4A72-8401-E84716D1DF52}" dt="2024-12-09T05:04:46.323" v="4922" actId="20577"/>
          <ac:spMkLst>
            <pc:docMk/>
            <pc:sldMk cId="3773563016" sldId="270"/>
            <ac:spMk id="3" creationId="{7BD7845F-BDE4-3A67-A76A-801A9EDE8D75}"/>
          </ac:spMkLst>
        </pc:spChg>
      </pc:sldChg>
      <pc:sldChg chg="addSp delSp modSp new mod">
        <pc:chgData name="Chanchal Kushwaha" userId="8c85657fa2f2ca02" providerId="LiveId" clId="{12D6C332-C3DA-4A72-8401-E84716D1DF52}" dt="2024-12-07T18:14:57.185" v="4892" actId="1076"/>
        <pc:sldMkLst>
          <pc:docMk/>
          <pc:sldMk cId="2129106497" sldId="271"/>
        </pc:sldMkLst>
        <pc:spChg chg="add mod">
          <ac:chgData name="Chanchal Kushwaha" userId="8c85657fa2f2ca02" providerId="LiveId" clId="{12D6C332-C3DA-4A72-8401-E84716D1DF52}" dt="2024-12-07T18:14:47.944" v="4890" actId="1076"/>
          <ac:spMkLst>
            <pc:docMk/>
            <pc:sldMk cId="2129106497" sldId="271"/>
            <ac:spMk id="2" creationId="{822C119B-3085-891C-4006-E362068FAFC3}"/>
          </ac:spMkLst>
        </pc:spChg>
        <pc:spChg chg="add mod">
          <ac:chgData name="Chanchal Kushwaha" userId="8c85657fa2f2ca02" providerId="LiveId" clId="{12D6C332-C3DA-4A72-8401-E84716D1DF52}" dt="2024-12-07T18:14:57.185" v="4892" actId="1076"/>
          <ac:spMkLst>
            <pc:docMk/>
            <pc:sldMk cId="2129106497" sldId="271"/>
            <ac:spMk id="6" creationId="{06E11677-4B7D-686B-D114-612D2082DFF2}"/>
          </ac:spMkLst>
        </pc:spChg>
        <pc:picChg chg="add del mod">
          <ac:chgData name="Chanchal Kushwaha" userId="8c85657fa2f2ca02" providerId="LiveId" clId="{12D6C332-C3DA-4A72-8401-E84716D1DF52}" dt="2024-12-07T17:42:10.033" v="4553" actId="478"/>
          <ac:picMkLst>
            <pc:docMk/>
            <pc:sldMk cId="2129106497" sldId="271"/>
            <ac:picMk id="4" creationId="{72C9E624-626B-3189-7B13-A051F831DD22}"/>
          </ac:picMkLst>
        </pc:picChg>
        <pc:picChg chg="add mod">
          <ac:chgData name="Chanchal Kushwaha" userId="8c85657fa2f2ca02" providerId="LiveId" clId="{12D6C332-C3DA-4A72-8401-E84716D1DF52}" dt="2024-12-07T18:14:50.903" v="4891" actId="1076"/>
          <ac:picMkLst>
            <pc:docMk/>
            <pc:sldMk cId="2129106497" sldId="271"/>
            <ac:picMk id="5" creationId="{139E0ABE-AF35-3A19-6EE6-1FDEEAB0B9FB}"/>
          </ac:picMkLst>
        </pc:picChg>
      </pc:sldChg>
      <pc:sldChg chg="addSp delSp modSp new mod">
        <pc:chgData name="Chanchal Kushwaha" userId="8c85657fa2f2ca02" providerId="LiveId" clId="{12D6C332-C3DA-4A72-8401-E84716D1DF52}" dt="2024-12-09T04:53:30.537" v="4918" actId="14100"/>
        <pc:sldMkLst>
          <pc:docMk/>
          <pc:sldMk cId="20342771" sldId="272"/>
        </pc:sldMkLst>
        <pc:spChg chg="add mod">
          <ac:chgData name="Chanchal Kushwaha" userId="8c85657fa2f2ca02" providerId="LiveId" clId="{12D6C332-C3DA-4A72-8401-E84716D1DF52}" dt="2024-12-02T12:10:43.582" v="3555" actId="1076"/>
          <ac:spMkLst>
            <pc:docMk/>
            <pc:sldMk cId="20342771" sldId="272"/>
            <ac:spMk id="4" creationId="{1209B360-CAA4-AE01-0C62-DF2675909A5E}"/>
          </ac:spMkLst>
        </pc:spChg>
        <pc:picChg chg="add del mod">
          <ac:chgData name="Chanchal Kushwaha" userId="8c85657fa2f2ca02" providerId="LiveId" clId="{12D6C332-C3DA-4A72-8401-E84716D1DF52}" dt="2024-12-09T04:52:42.292" v="4912" actId="478"/>
          <ac:picMkLst>
            <pc:docMk/>
            <pc:sldMk cId="20342771" sldId="272"/>
            <ac:picMk id="3" creationId="{322C455F-4EB1-7463-4D00-C5BCDDF9BFFD}"/>
          </ac:picMkLst>
        </pc:picChg>
        <pc:picChg chg="add mod">
          <ac:chgData name="Chanchal Kushwaha" userId="8c85657fa2f2ca02" providerId="LiveId" clId="{12D6C332-C3DA-4A72-8401-E84716D1DF52}" dt="2024-12-09T04:53:30.537" v="4918" actId="14100"/>
          <ac:picMkLst>
            <pc:docMk/>
            <pc:sldMk cId="20342771" sldId="272"/>
            <ac:picMk id="5" creationId="{68464547-3F48-B896-9B70-8CF5FE8AF796}"/>
          </ac:picMkLst>
        </pc:picChg>
      </pc:sldChg>
      <pc:sldChg chg="addSp delSp modSp new mod">
        <pc:chgData name="Chanchal Kushwaha" userId="8c85657fa2f2ca02" providerId="LiveId" clId="{12D6C332-C3DA-4A72-8401-E84716D1DF52}" dt="2024-12-07T18:22:57.025" v="4911" actId="1076"/>
        <pc:sldMkLst>
          <pc:docMk/>
          <pc:sldMk cId="2590459020" sldId="273"/>
        </pc:sldMkLst>
        <pc:spChg chg="add del mod">
          <ac:chgData name="Chanchal Kushwaha" userId="8c85657fa2f2ca02" providerId="LiveId" clId="{12D6C332-C3DA-4A72-8401-E84716D1DF52}" dt="2024-12-07T17:51:19.203" v="4673"/>
          <ac:spMkLst>
            <pc:docMk/>
            <pc:sldMk cId="2590459020" sldId="273"/>
            <ac:spMk id="4" creationId="{814B1202-9EBE-9E46-4C90-6819690FD036}"/>
          </ac:spMkLst>
        </pc:spChg>
        <pc:spChg chg="add mod">
          <ac:chgData name="Chanchal Kushwaha" userId="8c85657fa2f2ca02" providerId="LiveId" clId="{12D6C332-C3DA-4A72-8401-E84716D1DF52}" dt="2024-12-07T18:22:57.025" v="4911" actId="1076"/>
          <ac:spMkLst>
            <pc:docMk/>
            <pc:sldMk cId="2590459020" sldId="273"/>
            <ac:spMk id="6" creationId="{DB933AC4-C325-2345-90F8-DF8CCEF631A6}"/>
          </ac:spMkLst>
        </pc:spChg>
        <pc:spChg chg="add del mod">
          <ac:chgData name="Chanchal Kushwaha" userId="8c85657fa2f2ca02" providerId="LiveId" clId="{12D6C332-C3DA-4A72-8401-E84716D1DF52}" dt="2024-12-07T17:50:01.994" v="4655"/>
          <ac:spMkLst>
            <pc:docMk/>
            <pc:sldMk cId="2590459020" sldId="273"/>
            <ac:spMk id="7" creationId="{B8A00189-E48A-0991-E364-7FE6B91C4EBA}"/>
          </ac:spMkLst>
        </pc:spChg>
        <pc:picChg chg="add del mod">
          <ac:chgData name="Chanchal Kushwaha" userId="8c85657fa2f2ca02" providerId="LiveId" clId="{12D6C332-C3DA-4A72-8401-E84716D1DF52}" dt="2024-12-07T17:47:26.534" v="4625" actId="478"/>
          <ac:picMkLst>
            <pc:docMk/>
            <pc:sldMk cId="2590459020" sldId="273"/>
            <ac:picMk id="3" creationId="{77133177-3C78-802F-0B58-140A3E581D19}"/>
          </ac:picMkLst>
        </pc:picChg>
        <pc:picChg chg="add del mod">
          <ac:chgData name="Chanchal Kushwaha" userId="8c85657fa2f2ca02" providerId="LiveId" clId="{12D6C332-C3DA-4A72-8401-E84716D1DF52}" dt="2024-12-07T17:48:04.219" v="4632" actId="478"/>
          <ac:picMkLst>
            <pc:docMk/>
            <pc:sldMk cId="2590459020" sldId="273"/>
            <ac:picMk id="5" creationId="{831B3DE7-CF65-6158-A705-629CFD45C195}"/>
          </ac:picMkLst>
        </pc:picChg>
        <pc:picChg chg="add mod">
          <ac:chgData name="Chanchal Kushwaha" userId="8c85657fa2f2ca02" providerId="LiveId" clId="{12D6C332-C3DA-4A72-8401-E84716D1DF52}" dt="2024-12-07T18:22:52.875" v="4910" actId="1076"/>
          <ac:picMkLst>
            <pc:docMk/>
            <pc:sldMk cId="2590459020" sldId="273"/>
            <ac:picMk id="8" creationId="{FD868A4A-CCF9-888A-94A4-204A5542A596}"/>
          </ac:picMkLst>
        </pc:picChg>
        <pc:picChg chg="add del mod">
          <ac:chgData name="Chanchal Kushwaha" userId="8c85657fa2f2ca02" providerId="LiveId" clId="{12D6C332-C3DA-4A72-8401-E84716D1DF52}" dt="2024-12-07T17:49:34.618" v="4646" actId="21"/>
          <ac:picMkLst>
            <pc:docMk/>
            <pc:sldMk cId="2590459020" sldId="273"/>
            <ac:picMk id="10" creationId="{F08A11A0-8756-F62B-9484-7E878503729C}"/>
          </ac:picMkLst>
        </pc:picChg>
      </pc:sldChg>
      <pc:sldChg chg="addSp delSp modSp new mod">
        <pc:chgData name="Chanchal Kushwaha" userId="8c85657fa2f2ca02" providerId="LiveId" clId="{12D6C332-C3DA-4A72-8401-E84716D1DF52}" dt="2024-12-07T18:22:32.429" v="4907" actId="1076"/>
        <pc:sldMkLst>
          <pc:docMk/>
          <pc:sldMk cId="2419753040" sldId="274"/>
        </pc:sldMkLst>
        <pc:spChg chg="add del mod">
          <ac:chgData name="Chanchal Kushwaha" userId="8c85657fa2f2ca02" providerId="LiveId" clId="{12D6C332-C3DA-4A72-8401-E84716D1DF52}" dt="2024-12-07T17:52:52.338" v="4691" actId="478"/>
          <ac:spMkLst>
            <pc:docMk/>
            <pc:sldMk cId="2419753040" sldId="274"/>
            <ac:spMk id="8" creationId="{EA5F03C6-8432-4D14-D85F-FDDCC2D7E9D9}"/>
          </ac:spMkLst>
        </pc:spChg>
        <pc:spChg chg="add mod">
          <ac:chgData name="Chanchal Kushwaha" userId="8c85657fa2f2ca02" providerId="LiveId" clId="{12D6C332-C3DA-4A72-8401-E84716D1DF52}" dt="2024-12-07T18:22:32.429" v="4907" actId="1076"/>
          <ac:spMkLst>
            <pc:docMk/>
            <pc:sldMk cId="2419753040" sldId="274"/>
            <ac:spMk id="9" creationId="{64134377-2088-260B-12D0-6B43BC82679E}"/>
          </ac:spMkLst>
        </pc:spChg>
        <pc:picChg chg="add del mod">
          <ac:chgData name="Chanchal Kushwaha" userId="8c85657fa2f2ca02" providerId="LiveId" clId="{12D6C332-C3DA-4A72-8401-E84716D1DF52}" dt="2024-12-02T18:43:42.752" v="4184" actId="21"/>
          <ac:picMkLst>
            <pc:docMk/>
            <pc:sldMk cId="2419753040" sldId="274"/>
            <ac:picMk id="3" creationId="{61F92A48-4110-8393-C1F1-54706D1F8288}"/>
          </ac:picMkLst>
        </pc:picChg>
        <pc:picChg chg="add mod">
          <ac:chgData name="Chanchal Kushwaha" userId="8c85657fa2f2ca02" providerId="LiveId" clId="{12D6C332-C3DA-4A72-8401-E84716D1DF52}" dt="2024-12-07T18:22:28.305" v="4906" actId="1076"/>
          <ac:picMkLst>
            <pc:docMk/>
            <pc:sldMk cId="2419753040" sldId="274"/>
            <ac:picMk id="3" creationId="{80322E54-2B91-3605-808E-176784BE4692}"/>
          </ac:picMkLst>
        </pc:picChg>
        <pc:picChg chg="add del mod">
          <ac:chgData name="Chanchal Kushwaha" userId="8c85657fa2f2ca02" providerId="LiveId" clId="{12D6C332-C3DA-4A72-8401-E84716D1DF52}" dt="2024-12-07T17:48:30.688" v="4639" actId="478"/>
          <ac:picMkLst>
            <pc:docMk/>
            <pc:sldMk cId="2419753040" sldId="274"/>
            <ac:picMk id="5" creationId="{AFB4B495-E804-26BB-81D3-F0C3524B2E4F}"/>
          </ac:picMkLst>
        </pc:picChg>
        <pc:picChg chg="add del mod">
          <ac:chgData name="Chanchal Kushwaha" userId="8c85657fa2f2ca02" providerId="LiveId" clId="{12D6C332-C3DA-4A72-8401-E84716D1DF52}" dt="2024-12-07T17:52:30.077" v="4680" actId="478"/>
          <ac:picMkLst>
            <pc:docMk/>
            <pc:sldMk cId="2419753040" sldId="274"/>
            <ac:picMk id="7" creationId="{9AA82CBE-E94C-B2C5-37A6-95FF53D57CEF}"/>
          </ac:picMkLst>
        </pc:picChg>
      </pc:sldChg>
      <pc:sldChg chg="addSp modSp new mod">
        <pc:chgData name="Chanchal Kushwaha" userId="8c85657fa2f2ca02" providerId="LiveId" clId="{12D6C332-C3DA-4A72-8401-E84716D1DF52}" dt="2024-12-07T18:15:23.957" v="4895" actId="1076"/>
        <pc:sldMkLst>
          <pc:docMk/>
          <pc:sldMk cId="1511954820" sldId="275"/>
        </pc:sldMkLst>
        <pc:spChg chg="add mod">
          <ac:chgData name="Chanchal Kushwaha" userId="8c85657fa2f2ca02" providerId="LiveId" clId="{12D6C332-C3DA-4A72-8401-E84716D1DF52}" dt="2024-12-07T18:15:19.808" v="4894" actId="1076"/>
          <ac:spMkLst>
            <pc:docMk/>
            <pc:sldMk cId="1511954820" sldId="275"/>
            <ac:spMk id="4" creationId="{66615015-4240-B673-6F5C-AAB56AF45BBB}"/>
          </ac:spMkLst>
        </pc:spChg>
        <pc:picChg chg="add mod">
          <ac:chgData name="Chanchal Kushwaha" userId="8c85657fa2f2ca02" providerId="LiveId" clId="{12D6C332-C3DA-4A72-8401-E84716D1DF52}" dt="2024-12-07T18:15:23.957" v="4895" actId="1076"/>
          <ac:picMkLst>
            <pc:docMk/>
            <pc:sldMk cId="1511954820" sldId="275"/>
            <ac:picMk id="3" creationId="{08E2E0A7-BC54-485E-D481-F5DD24D0A22E}"/>
          </ac:picMkLst>
        </pc:picChg>
      </pc:sldChg>
      <pc:sldChg chg="addSp modSp new mod">
        <pc:chgData name="Chanchal Kushwaha" userId="8c85657fa2f2ca02" providerId="LiveId" clId="{12D6C332-C3DA-4A72-8401-E84716D1DF52}" dt="2024-12-07T18:22:43.335" v="4909" actId="1076"/>
        <pc:sldMkLst>
          <pc:docMk/>
          <pc:sldMk cId="4038098709" sldId="276"/>
        </pc:sldMkLst>
        <pc:spChg chg="add mod">
          <ac:chgData name="Chanchal Kushwaha" userId="8c85657fa2f2ca02" providerId="LiveId" clId="{12D6C332-C3DA-4A72-8401-E84716D1DF52}" dt="2024-12-07T18:22:43.335" v="4909" actId="1076"/>
          <ac:spMkLst>
            <pc:docMk/>
            <pc:sldMk cId="4038098709" sldId="276"/>
            <ac:spMk id="2" creationId="{A44EA8C8-1420-6C6F-F6EB-8C309272FA13}"/>
          </ac:spMkLst>
        </pc:spChg>
        <pc:picChg chg="add mod">
          <ac:chgData name="Chanchal Kushwaha" userId="8c85657fa2f2ca02" providerId="LiveId" clId="{12D6C332-C3DA-4A72-8401-E84716D1DF52}" dt="2024-12-07T18:22:38.601" v="4908" actId="1076"/>
          <ac:picMkLst>
            <pc:docMk/>
            <pc:sldMk cId="4038098709" sldId="276"/>
            <ac:picMk id="10" creationId="{F08A11A0-8756-F62B-9484-7E878503729C}"/>
          </ac:picMkLst>
        </pc:picChg>
      </pc:sldChg>
      <pc:sldChg chg="addSp modSp new mod">
        <pc:chgData name="Chanchal Kushwaha" userId="8c85657fa2f2ca02" providerId="LiveId" clId="{12D6C332-C3DA-4A72-8401-E84716D1DF52}" dt="2024-12-07T18:22:01.312" v="4902" actId="1076"/>
        <pc:sldMkLst>
          <pc:docMk/>
          <pc:sldMk cId="3062071579" sldId="277"/>
        </pc:sldMkLst>
        <pc:spChg chg="add mod">
          <ac:chgData name="Chanchal Kushwaha" userId="8c85657fa2f2ca02" providerId="LiveId" clId="{12D6C332-C3DA-4A72-8401-E84716D1DF52}" dt="2024-12-07T18:22:01.312" v="4902" actId="1076"/>
          <ac:spMkLst>
            <pc:docMk/>
            <pc:sldMk cId="3062071579" sldId="277"/>
            <ac:spMk id="4" creationId="{6DEB7BBE-99F2-9E89-DA20-C4739EE4688B}"/>
          </ac:spMkLst>
        </pc:spChg>
        <pc:picChg chg="add mod">
          <ac:chgData name="Chanchal Kushwaha" userId="8c85657fa2f2ca02" providerId="LiveId" clId="{12D6C332-C3DA-4A72-8401-E84716D1DF52}" dt="2024-12-07T18:21:57.037" v="4901" actId="1076"/>
          <ac:picMkLst>
            <pc:docMk/>
            <pc:sldMk cId="3062071579" sldId="277"/>
            <ac:picMk id="3" creationId="{61FD8AC6-0DBB-5B65-E493-884D5A4061D4}"/>
          </ac:picMkLst>
        </pc:picChg>
      </pc:sldChg>
      <pc:sldChg chg="addSp modSp new mod">
        <pc:chgData name="Chanchal Kushwaha" userId="8c85657fa2f2ca02" providerId="LiveId" clId="{12D6C332-C3DA-4A72-8401-E84716D1DF52}" dt="2024-12-07T18:22:15.790" v="4904" actId="1076"/>
        <pc:sldMkLst>
          <pc:docMk/>
          <pc:sldMk cId="3883796312" sldId="278"/>
        </pc:sldMkLst>
        <pc:spChg chg="add mod">
          <ac:chgData name="Chanchal Kushwaha" userId="8c85657fa2f2ca02" providerId="LiveId" clId="{12D6C332-C3DA-4A72-8401-E84716D1DF52}" dt="2024-12-07T18:22:15.790" v="4904" actId="1076"/>
          <ac:spMkLst>
            <pc:docMk/>
            <pc:sldMk cId="3883796312" sldId="278"/>
            <ac:spMk id="4" creationId="{09CCB645-890C-F7D7-68B3-C61D87E921D5}"/>
          </ac:spMkLst>
        </pc:spChg>
        <pc:picChg chg="add mod">
          <ac:chgData name="Chanchal Kushwaha" userId="8c85657fa2f2ca02" providerId="LiveId" clId="{12D6C332-C3DA-4A72-8401-E84716D1DF52}" dt="2024-12-07T18:22:11.545" v="4903" actId="1076"/>
          <ac:picMkLst>
            <pc:docMk/>
            <pc:sldMk cId="3883796312" sldId="278"/>
            <ac:picMk id="3" creationId="{85F6BFAB-89C0-3436-AA42-9A001DF6CB8C}"/>
          </ac:picMkLst>
        </pc:picChg>
      </pc:sldChg>
      <pc:sldMasterChg chg="modTransition modSldLayout">
        <pc:chgData name="Chanchal Kushwaha" userId="8c85657fa2f2ca02" providerId="LiveId" clId="{12D6C332-C3DA-4A72-8401-E84716D1DF52}" dt="2024-11-29T17:44:17.572" v="2517"/>
        <pc:sldMasterMkLst>
          <pc:docMk/>
          <pc:sldMasterMk cId="1394909098" sldId="2147484439"/>
        </pc:sldMasterMkLst>
        <pc:sldLayoutChg chg="modTransition">
          <pc:chgData name="Chanchal Kushwaha" userId="8c85657fa2f2ca02" providerId="LiveId" clId="{12D6C332-C3DA-4A72-8401-E84716D1DF52}" dt="2024-11-29T17:44:17.572" v="2517"/>
          <pc:sldLayoutMkLst>
            <pc:docMk/>
            <pc:sldMasterMk cId="1394909098" sldId="2147484439"/>
            <pc:sldLayoutMk cId="2550258181" sldId="2147484440"/>
          </pc:sldLayoutMkLst>
        </pc:sldLayoutChg>
        <pc:sldLayoutChg chg="modTransition">
          <pc:chgData name="Chanchal Kushwaha" userId="8c85657fa2f2ca02" providerId="LiveId" clId="{12D6C332-C3DA-4A72-8401-E84716D1DF52}" dt="2024-11-29T17:44:17.572" v="2517"/>
          <pc:sldLayoutMkLst>
            <pc:docMk/>
            <pc:sldMasterMk cId="1394909098" sldId="2147484439"/>
            <pc:sldLayoutMk cId="3312330130" sldId="2147484441"/>
          </pc:sldLayoutMkLst>
        </pc:sldLayoutChg>
        <pc:sldLayoutChg chg="modTransition">
          <pc:chgData name="Chanchal Kushwaha" userId="8c85657fa2f2ca02" providerId="LiveId" clId="{12D6C332-C3DA-4A72-8401-E84716D1DF52}" dt="2024-11-29T17:44:17.572" v="2517"/>
          <pc:sldLayoutMkLst>
            <pc:docMk/>
            <pc:sldMasterMk cId="1394909098" sldId="2147484439"/>
            <pc:sldLayoutMk cId="2260024222" sldId="2147484442"/>
          </pc:sldLayoutMkLst>
        </pc:sldLayoutChg>
        <pc:sldLayoutChg chg="modTransition">
          <pc:chgData name="Chanchal Kushwaha" userId="8c85657fa2f2ca02" providerId="LiveId" clId="{12D6C332-C3DA-4A72-8401-E84716D1DF52}" dt="2024-11-29T17:44:17.572" v="2517"/>
          <pc:sldLayoutMkLst>
            <pc:docMk/>
            <pc:sldMasterMk cId="1394909098" sldId="2147484439"/>
            <pc:sldLayoutMk cId="2474833394" sldId="2147484443"/>
          </pc:sldLayoutMkLst>
        </pc:sldLayoutChg>
        <pc:sldLayoutChg chg="modTransition">
          <pc:chgData name="Chanchal Kushwaha" userId="8c85657fa2f2ca02" providerId="LiveId" clId="{12D6C332-C3DA-4A72-8401-E84716D1DF52}" dt="2024-11-29T17:44:17.572" v="2517"/>
          <pc:sldLayoutMkLst>
            <pc:docMk/>
            <pc:sldMasterMk cId="1394909098" sldId="2147484439"/>
            <pc:sldLayoutMk cId="1753098768" sldId="2147484444"/>
          </pc:sldLayoutMkLst>
        </pc:sldLayoutChg>
        <pc:sldLayoutChg chg="modTransition">
          <pc:chgData name="Chanchal Kushwaha" userId="8c85657fa2f2ca02" providerId="LiveId" clId="{12D6C332-C3DA-4A72-8401-E84716D1DF52}" dt="2024-11-29T17:44:17.572" v="2517"/>
          <pc:sldLayoutMkLst>
            <pc:docMk/>
            <pc:sldMasterMk cId="1394909098" sldId="2147484439"/>
            <pc:sldLayoutMk cId="3291954941" sldId="2147484445"/>
          </pc:sldLayoutMkLst>
        </pc:sldLayoutChg>
        <pc:sldLayoutChg chg="modTransition">
          <pc:chgData name="Chanchal Kushwaha" userId="8c85657fa2f2ca02" providerId="LiveId" clId="{12D6C332-C3DA-4A72-8401-E84716D1DF52}" dt="2024-11-29T17:44:17.572" v="2517"/>
          <pc:sldLayoutMkLst>
            <pc:docMk/>
            <pc:sldMasterMk cId="1394909098" sldId="2147484439"/>
            <pc:sldLayoutMk cId="829575339" sldId="2147484446"/>
          </pc:sldLayoutMkLst>
        </pc:sldLayoutChg>
        <pc:sldLayoutChg chg="modTransition">
          <pc:chgData name="Chanchal Kushwaha" userId="8c85657fa2f2ca02" providerId="LiveId" clId="{12D6C332-C3DA-4A72-8401-E84716D1DF52}" dt="2024-11-29T17:44:17.572" v="2517"/>
          <pc:sldLayoutMkLst>
            <pc:docMk/>
            <pc:sldMasterMk cId="1394909098" sldId="2147484439"/>
            <pc:sldLayoutMk cId="2989301911" sldId="2147484447"/>
          </pc:sldLayoutMkLst>
        </pc:sldLayoutChg>
        <pc:sldLayoutChg chg="modTransition">
          <pc:chgData name="Chanchal Kushwaha" userId="8c85657fa2f2ca02" providerId="LiveId" clId="{12D6C332-C3DA-4A72-8401-E84716D1DF52}" dt="2024-11-29T17:44:17.572" v="2517"/>
          <pc:sldLayoutMkLst>
            <pc:docMk/>
            <pc:sldMasterMk cId="1394909098" sldId="2147484439"/>
            <pc:sldLayoutMk cId="787689429" sldId="2147484448"/>
          </pc:sldLayoutMkLst>
        </pc:sldLayoutChg>
        <pc:sldLayoutChg chg="modTransition">
          <pc:chgData name="Chanchal Kushwaha" userId="8c85657fa2f2ca02" providerId="LiveId" clId="{12D6C332-C3DA-4A72-8401-E84716D1DF52}" dt="2024-11-29T17:44:17.572" v="2517"/>
          <pc:sldLayoutMkLst>
            <pc:docMk/>
            <pc:sldMasterMk cId="1394909098" sldId="2147484439"/>
            <pc:sldLayoutMk cId="686939329" sldId="2147484449"/>
          </pc:sldLayoutMkLst>
        </pc:sldLayoutChg>
        <pc:sldLayoutChg chg="modTransition">
          <pc:chgData name="Chanchal Kushwaha" userId="8c85657fa2f2ca02" providerId="LiveId" clId="{12D6C332-C3DA-4A72-8401-E84716D1DF52}" dt="2024-11-29T17:44:17.572" v="2517"/>
          <pc:sldLayoutMkLst>
            <pc:docMk/>
            <pc:sldMasterMk cId="1394909098" sldId="2147484439"/>
            <pc:sldLayoutMk cId="3303912908" sldId="2147484450"/>
          </pc:sldLayoutMkLst>
        </pc:sldLayoutChg>
        <pc:sldLayoutChg chg="modTransition">
          <pc:chgData name="Chanchal Kushwaha" userId="8c85657fa2f2ca02" providerId="LiveId" clId="{12D6C332-C3DA-4A72-8401-E84716D1DF52}" dt="2024-11-29T17:44:17.572" v="2517"/>
          <pc:sldLayoutMkLst>
            <pc:docMk/>
            <pc:sldMasterMk cId="1394909098" sldId="2147484439"/>
            <pc:sldLayoutMk cId="3665310204" sldId="2147484451"/>
          </pc:sldLayoutMkLst>
        </pc:sldLayoutChg>
        <pc:sldLayoutChg chg="modTransition">
          <pc:chgData name="Chanchal Kushwaha" userId="8c85657fa2f2ca02" providerId="LiveId" clId="{12D6C332-C3DA-4A72-8401-E84716D1DF52}" dt="2024-11-29T17:44:17.572" v="2517"/>
          <pc:sldLayoutMkLst>
            <pc:docMk/>
            <pc:sldMasterMk cId="1394909098" sldId="2147484439"/>
            <pc:sldLayoutMk cId="3871933144" sldId="2147484452"/>
          </pc:sldLayoutMkLst>
        </pc:sldLayoutChg>
        <pc:sldLayoutChg chg="modTransition">
          <pc:chgData name="Chanchal Kushwaha" userId="8c85657fa2f2ca02" providerId="LiveId" clId="{12D6C332-C3DA-4A72-8401-E84716D1DF52}" dt="2024-11-29T17:44:17.572" v="2517"/>
          <pc:sldLayoutMkLst>
            <pc:docMk/>
            <pc:sldMasterMk cId="1394909098" sldId="2147484439"/>
            <pc:sldLayoutMk cId="1653268011" sldId="2147484453"/>
          </pc:sldLayoutMkLst>
        </pc:sldLayoutChg>
        <pc:sldLayoutChg chg="modTransition">
          <pc:chgData name="Chanchal Kushwaha" userId="8c85657fa2f2ca02" providerId="LiveId" clId="{12D6C332-C3DA-4A72-8401-E84716D1DF52}" dt="2024-11-29T17:44:17.572" v="2517"/>
          <pc:sldLayoutMkLst>
            <pc:docMk/>
            <pc:sldMasterMk cId="1394909098" sldId="2147484439"/>
            <pc:sldLayoutMk cId="179904152" sldId="2147484454"/>
          </pc:sldLayoutMkLst>
        </pc:sldLayoutChg>
        <pc:sldLayoutChg chg="modTransition">
          <pc:chgData name="Chanchal Kushwaha" userId="8c85657fa2f2ca02" providerId="LiveId" clId="{12D6C332-C3DA-4A72-8401-E84716D1DF52}" dt="2024-11-29T17:44:17.572" v="2517"/>
          <pc:sldLayoutMkLst>
            <pc:docMk/>
            <pc:sldMasterMk cId="1394909098" sldId="2147484439"/>
            <pc:sldLayoutMk cId="2277492357" sldId="2147484455"/>
          </pc:sldLayoutMkLst>
        </pc:sldLayoutChg>
        <pc:sldLayoutChg chg="modTransition">
          <pc:chgData name="Chanchal Kushwaha" userId="8c85657fa2f2ca02" providerId="LiveId" clId="{12D6C332-C3DA-4A72-8401-E84716D1DF52}" dt="2024-11-29T17:44:17.572" v="2517"/>
          <pc:sldLayoutMkLst>
            <pc:docMk/>
            <pc:sldMasterMk cId="1394909098" sldId="2147484439"/>
            <pc:sldLayoutMk cId="150994495" sldId="2147484456"/>
          </pc:sldLayoutMkLst>
        </pc:sldLayoutChg>
      </pc:sldMasterChg>
    </pc:docChg>
  </pc:docChgLst>
  <pc:docChgLst>
    <pc:chgData name="Suraj Arya" userId="116808dbeaa341df" providerId="LiveId" clId="{C5DF7BBA-D9EC-4E27-8D8D-A3402B363222}"/>
    <pc:docChg chg="undo custSel addSld delSld modSld">
      <pc:chgData name="Suraj Arya" userId="116808dbeaa341df" providerId="LiveId" clId="{C5DF7BBA-D9EC-4E27-8D8D-A3402B363222}" dt="2024-12-09T07:29:05.451" v="27" actId="2696"/>
      <pc:docMkLst>
        <pc:docMk/>
      </pc:docMkLst>
      <pc:sldChg chg="modSp mod">
        <pc:chgData name="Suraj Arya" userId="116808dbeaa341df" providerId="LiveId" clId="{C5DF7BBA-D9EC-4E27-8D8D-A3402B363222}" dt="2024-12-09T07:26:05.447" v="26" actId="20577"/>
        <pc:sldMkLst>
          <pc:docMk/>
          <pc:sldMk cId="2222173399" sldId="266"/>
        </pc:sldMkLst>
        <pc:spChg chg="mod">
          <ac:chgData name="Suraj Arya" userId="116808dbeaa341df" providerId="LiveId" clId="{C5DF7BBA-D9EC-4E27-8D8D-A3402B363222}" dt="2024-12-09T07:26:05.447" v="26" actId="20577"/>
          <ac:spMkLst>
            <pc:docMk/>
            <pc:sldMk cId="2222173399" sldId="266"/>
            <ac:spMk id="3" creationId="{EE03B894-7D0F-6A89-048B-1A3948CCD433}"/>
          </ac:spMkLst>
        </pc:spChg>
      </pc:sldChg>
      <pc:sldChg chg="del">
        <pc:chgData name="Suraj Arya" userId="116808dbeaa341df" providerId="LiveId" clId="{C5DF7BBA-D9EC-4E27-8D8D-A3402B363222}" dt="2024-12-09T07:29:05.451" v="27" actId="2696"/>
        <pc:sldMkLst>
          <pc:docMk/>
          <pc:sldMk cId="2983523092" sldId="267"/>
        </pc:sldMkLst>
      </pc:sldChg>
      <pc:sldChg chg="modSp mod">
        <pc:chgData name="Suraj Arya" userId="116808dbeaa341df" providerId="LiveId" clId="{C5DF7BBA-D9EC-4E27-8D8D-A3402B363222}" dt="2024-12-09T07:14:43.575" v="16" actId="1038"/>
        <pc:sldMkLst>
          <pc:docMk/>
          <pc:sldMk cId="1511954820" sldId="275"/>
        </pc:sldMkLst>
        <pc:spChg chg="mod">
          <ac:chgData name="Suraj Arya" userId="116808dbeaa341df" providerId="LiveId" clId="{C5DF7BBA-D9EC-4E27-8D8D-A3402B363222}" dt="2024-12-09T07:13:44.824" v="15" actId="20577"/>
          <ac:spMkLst>
            <pc:docMk/>
            <pc:sldMk cId="1511954820" sldId="275"/>
            <ac:spMk id="4" creationId="{66615015-4240-B673-6F5C-AAB56AF45BBB}"/>
          </ac:spMkLst>
        </pc:spChg>
        <pc:picChg chg="mod">
          <ac:chgData name="Suraj Arya" userId="116808dbeaa341df" providerId="LiveId" clId="{C5DF7BBA-D9EC-4E27-8D8D-A3402B363222}" dt="2024-12-09T07:14:43.575" v="16" actId="1038"/>
          <ac:picMkLst>
            <pc:docMk/>
            <pc:sldMk cId="1511954820" sldId="275"/>
            <ac:picMk id="3" creationId="{08E2E0A7-BC54-485E-D481-F5DD24D0A22E}"/>
          </ac:picMkLst>
        </pc:picChg>
      </pc:sldChg>
      <pc:sldChg chg="new del">
        <pc:chgData name="Suraj Arya" userId="116808dbeaa341df" providerId="LiveId" clId="{C5DF7BBA-D9EC-4E27-8D8D-A3402B363222}" dt="2024-12-09T07:13:02.940" v="1" actId="680"/>
        <pc:sldMkLst>
          <pc:docMk/>
          <pc:sldMk cId="3347589344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3443FAE-13BB-4DE5-9CD5-3F151F79A5C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E44E386-5EDE-4D8A-950B-6E9C6116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28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3FAE-13BB-4DE5-9CD5-3F151F79A5C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E386-5EDE-4D8A-950B-6E9C6116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3FAE-13BB-4DE5-9CD5-3F151F79A5C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E386-5EDE-4D8A-950B-6E9C6116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3FAE-13BB-4DE5-9CD5-3F151F79A5C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E386-5EDE-4D8A-950B-6E9C6116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2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3443FAE-13BB-4DE5-9CD5-3F151F79A5C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CE44E386-5EDE-4D8A-950B-6E9C6116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92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3FAE-13BB-4DE5-9CD5-3F151F79A5C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E386-5EDE-4D8A-950B-6E9C6116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3FAE-13BB-4DE5-9CD5-3F151F79A5C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E386-5EDE-4D8A-950B-6E9C6116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4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3FAE-13BB-4DE5-9CD5-3F151F79A5C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E386-5EDE-4D8A-950B-6E9C6116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7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3FAE-13BB-4DE5-9CD5-3F151F79A5C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E386-5EDE-4D8A-950B-6E9C6116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9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3FAE-13BB-4DE5-9CD5-3F151F79A5C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44E386-5EDE-4D8A-950B-6E9C6116C54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478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3443FAE-13BB-4DE5-9CD5-3F151F79A5C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44E386-5EDE-4D8A-950B-6E9C6116C5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926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3443FAE-13BB-4DE5-9CD5-3F151F79A5C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E44E386-5EDE-4D8A-950B-6E9C6116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7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5" r:id="rId1"/>
    <p:sldLayoutId id="2147484546" r:id="rId2"/>
    <p:sldLayoutId id="2147484547" r:id="rId3"/>
    <p:sldLayoutId id="2147484548" r:id="rId4"/>
    <p:sldLayoutId id="2147484549" r:id="rId5"/>
    <p:sldLayoutId id="2147484550" r:id="rId6"/>
    <p:sldLayoutId id="2147484551" r:id="rId7"/>
    <p:sldLayoutId id="2147484552" r:id="rId8"/>
    <p:sldLayoutId id="2147484553" r:id="rId9"/>
    <p:sldLayoutId id="2147484554" r:id="rId10"/>
    <p:sldLayoutId id="21474845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1B025A-9086-43CA-5D86-DD5B8649F71B}"/>
              </a:ext>
            </a:extLst>
          </p:cNvPr>
          <p:cNvSpPr txBox="1"/>
          <p:nvPr/>
        </p:nvSpPr>
        <p:spPr>
          <a:xfrm>
            <a:off x="0" y="242788"/>
            <a:ext cx="13015783" cy="166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Sitka Small Semibold" pitchFamily="2" charset="0"/>
              </a:rPr>
              <a:t>AMBEKESHWAR Institute</a:t>
            </a:r>
          </a:p>
          <a:p>
            <a:pPr algn="ctr"/>
            <a:r>
              <a:rPr lang="en-US" sz="5400" dirty="0"/>
              <a:t> </a:t>
            </a:r>
            <a:r>
              <a:rPr lang="en-US" sz="4400" b="1" dirty="0">
                <a:latin typeface="Sitka Small Semibold" pitchFamily="2" charset="0"/>
              </a:rPr>
              <a:t>of Technology &amp;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176D3-7517-8A5E-0706-2969102FDBEC}"/>
              </a:ext>
            </a:extLst>
          </p:cNvPr>
          <p:cNvSpPr txBox="1"/>
          <p:nvPr/>
        </p:nvSpPr>
        <p:spPr>
          <a:xfrm>
            <a:off x="4027990" y="2220117"/>
            <a:ext cx="37733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ookman Old Style" panose="02050604050505020204" pitchFamily="18" charset="0"/>
              </a:rPr>
              <a:t>Presentation</a:t>
            </a:r>
          </a:p>
          <a:p>
            <a:pPr algn="ctr"/>
            <a:r>
              <a:rPr lang="en-US" sz="2800" dirty="0">
                <a:latin typeface="Bookman Old Style" panose="02050604050505020204" pitchFamily="18" charset="0"/>
              </a:rPr>
              <a:t>On</a:t>
            </a:r>
          </a:p>
          <a:p>
            <a:pPr algn="ctr"/>
            <a:r>
              <a:rPr lang="en-US" sz="2800" dirty="0">
                <a:latin typeface="Bookman Old Style" panose="02050604050505020204" pitchFamily="18" charset="0"/>
              </a:rPr>
              <a:t>Industrial Training of E-Commerce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1ED77-50A1-76E8-4D22-6FFADBCEDCDF}"/>
              </a:ext>
            </a:extLst>
          </p:cNvPr>
          <p:cNvSpPr txBox="1"/>
          <p:nvPr/>
        </p:nvSpPr>
        <p:spPr>
          <a:xfrm>
            <a:off x="459129" y="4035999"/>
            <a:ext cx="3568861" cy="211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itka Small Semibold" pitchFamily="2" charset="0"/>
              </a:rPr>
              <a:t>PRESENTED BY:-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Shivam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Diploma C.S.E.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3rd Year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BEEF4-4668-3C86-9AC9-7FC84253DC4D}"/>
              </a:ext>
            </a:extLst>
          </p:cNvPr>
          <p:cNvSpPr txBox="1"/>
          <p:nvPr/>
        </p:nvSpPr>
        <p:spPr>
          <a:xfrm>
            <a:off x="7984953" y="3951713"/>
            <a:ext cx="3568861" cy="1141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Sitka Small Semibold" pitchFamily="2" charset="0"/>
              </a:rPr>
              <a:t>SUBMITTED BY:-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Ms. Richa Mishra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DA5CE9-0408-FFE9-C015-2B9DF413A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84" y="195082"/>
            <a:ext cx="19050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2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08A11A0-8756-F62B-9484-7E8785037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2" y="882316"/>
            <a:ext cx="10796336" cy="54302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4EA8C8-1420-6C6F-F6EB-8C309272FA13}"/>
              </a:ext>
            </a:extLst>
          </p:cNvPr>
          <p:cNvSpPr txBox="1"/>
          <p:nvPr/>
        </p:nvSpPr>
        <p:spPr>
          <a:xfrm>
            <a:off x="4724401" y="314599"/>
            <a:ext cx="259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Window</a:t>
            </a:r>
          </a:p>
        </p:txBody>
      </p:sp>
    </p:spTree>
    <p:extLst>
      <p:ext uri="{BB962C8B-B14F-4D97-AF65-F5344CB8AC3E}">
        <p14:creationId xmlns:p14="http://schemas.microsoft.com/office/powerpoint/2010/main" val="4038098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4134377-2088-260B-12D0-6B43BC82679E}"/>
              </a:ext>
            </a:extLst>
          </p:cNvPr>
          <p:cNvSpPr txBox="1"/>
          <p:nvPr/>
        </p:nvSpPr>
        <p:spPr>
          <a:xfrm>
            <a:off x="3561348" y="383596"/>
            <a:ext cx="4446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you can add new Supplier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322E54-2B91-3605-808E-176784BE4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8" y="998620"/>
            <a:ext cx="11333148" cy="510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53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FD8AC6-0DBB-5B65-E493-884D5A406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37" y="1066800"/>
            <a:ext cx="11020926" cy="51495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EB7BBE-99F2-9E89-DA20-C4739EE4688B}"/>
              </a:ext>
            </a:extLst>
          </p:cNvPr>
          <p:cNvSpPr txBox="1"/>
          <p:nvPr/>
        </p:nvSpPr>
        <p:spPr>
          <a:xfrm>
            <a:off x="3689684" y="410851"/>
            <a:ext cx="4259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you can Update supplier</a:t>
            </a:r>
          </a:p>
        </p:txBody>
      </p:sp>
    </p:spTree>
    <p:extLst>
      <p:ext uri="{BB962C8B-B14F-4D97-AF65-F5344CB8AC3E}">
        <p14:creationId xmlns:p14="http://schemas.microsoft.com/office/powerpoint/2010/main" val="306207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F6BFAB-89C0-3436-AA42-9A001DF6C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37" y="1251284"/>
            <a:ext cx="11173325" cy="49008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CCB645-890C-F7D7-68B3-C61D87E921D5}"/>
              </a:ext>
            </a:extLst>
          </p:cNvPr>
          <p:cNvSpPr txBox="1"/>
          <p:nvPr/>
        </p:nvSpPr>
        <p:spPr>
          <a:xfrm>
            <a:off x="4916905" y="475019"/>
            <a:ext cx="2671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Stock</a:t>
            </a:r>
          </a:p>
        </p:txBody>
      </p:sp>
    </p:spTree>
    <p:extLst>
      <p:ext uri="{BB962C8B-B14F-4D97-AF65-F5344CB8AC3E}">
        <p14:creationId xmlns:p14="http://schemas.microsoft.com/office/powerpoint/2010/main" val="3883796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1B3008-26A2-3CD8-6D21-A829B6F2D610}"/>
              </a:ext>
            </a:extLst>
          </p:cNvPr>
          <p:cNvSpPr txBox="1"/>
          <p:nvPr/>
        </p:nvSpPr>
        <p:spPr>
          <a:xfrm>
            <a:off x="6120065" y="657842"/>
            <a:ext cx="6197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itka Small Semibold" pitchFamily="2" charset="0"/>
              </a:rPr>
              <a:t>Conclusion &amp; 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969EA7-D73F-4F03-B5FE-DDB664661562}"/>
              </a:ext>
            </a:extLst>
          </p:cNvPr>
          <p:cNvSpPr txBox="1"/>
          <p:nvPr/>
        </p:nvSpPr>
        <p:spPr>
          <a:xfrm>
            <a:off x="812801" y="2854036"/>
            <a:ext cx="4729746" cy="3288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Image 0">
            <a:extLst>
              <a:ext uri="{FF2B5EF4-FFF2-40B4-BE49-F238E27FC236}">
                <a16:creationId xmlns:a16="http://schemas.microsoft.com/office/drawing/2014/main" id="{65D64701-8906-EA74-5A8D-6EE851E17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38800" cy="6858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6AEC0-1233-FC43-06A6-59493B941F32}"/>
              </a:ext>
            </a:extLst>
          </p:cNvPr>
          <p:cNvSpPr txBox="1"/>
          <p:nvPr/>
        </p:nvSpPr>
        <p:spPr>
          <a:xfrm>
            <a:off x="6096000" y="2524281"/>
            <a:ext cx="571098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Conclusion:-</a:t>
            </a:r>
          </a:p>
          <a:p>
            <a:r>
              <a:rPr lang="en-US" dirty="0">
                <a:latin typeface="Times New Roman" panose="02020603050405020304" pitchFamily="18" charset="0"/>
              </a:rPr>
              <a:t>The application is portable which ensure its adaptability for use on different computer terminals with different operating system and standards.</a:t>
            </a:r>
          </a:p>
          <a:p>
            <a:endParaRPr lang="en-US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 Future scope:-</a:t>
            </a:r>
          </a:p>
          <a:p>
            <a:r>
              <a:rPr lang="en-US" dirty="0">
                <a:latin typeface="Times New Roman" panose="02020603050405020304" pitchFamily="18" charset="0"/>
              </a:rPr>
              <a:t>Rapid Marts can grow by using technology and offering more services. They can use self-checkout and mobile payments to make their billing easier. By doing these things, Rapid Marts can attract it’s more users and become more successful.</a:t>
            </a:r>
          </a:p>
        </p:txBody>
      </p:sp>
    </p:spTree>
    <p:extLst>
      <p:ext uri="{BB962C8B-B14F-4D97-AF65-F5344CB8AC3E}">
        <p14:creationId xmlns:p14="http://schemas.microsoft.com/office/powerpoint/2010/main" val="114446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9B3E77-D78A-63C4-79A0-1456BB95AAB2}"/>
              </a:ext>
            </a:extLst>
          </p:cNvPr>
          <p:cNvSpPr txBox="1"/>
          <p:nvPr/>
        </p:nvSpPr>
        <p:spPr>
          <a:xfrm>
            <a:off x="677271" y="747611"/>
            <a:ext cx="4442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itka Small Semibold" pitchFamily="2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3B894-7D0F-6A89-048B-1A3948CCD433}"/>
              </a:ext>
            </a:extLst>
          </p:cNvPr>
          <p:cNvSpPr txBox="1"/>
          <p:nvPr/>
        </p:nvSpPr>
        <p:spPr>
          <a:xfrm>
            <a:off x="765503" y="1851325"/>
            <a:ext cx="736784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Tutorials:-</a:t>
            </a:r>
          </a:p>
          <a:p>
            <a:r>
              <a:rPr lang="en-US" sz="28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 for MySQL.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 :-</a:t>
            </a:r>
          </a:p>
          <a:p>
            <a:r>
              <a:rPr lang="en-US" sz="28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NetBeans IDE</a:t>
            </a:r>
          </a:p>
          <a:p>
            <a:endParaRPr lang="en-US" sz="2200" dirty="0">
              <a:latin typeface="+mj-lt"/>
              <a:cs typeface="Mongolian Baiti" panose="03000500000000000000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</a:defRP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Acknowledgment:-</a:t>
            </a:r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to my trainer and the organization for their guidance.</a:t>
            </a:r>
          </a:p>
          <a:p>
            <a:endParaRPr lang="en-US" sz="2200" dirty="0">
              <a:latin typeface="+mj-lt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17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D13F67-A8D7-4A27-7DF0-43A7717D808C}"/>
              </a:ext>
            </a:extLst>
          </p:cNvPr>
          <p:cNvSpPr txBox="1"/>
          <p:nvPr/>
        </p:nvSpPr>
        <p:spPr>
          <a:xfrm>
            <a:off x="789418" y="477936"/>
            <a:ext cx="3928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Sitka Banner Semibold" pitchFamily="2" charset="0"/>
              </a:rPr>
              <a:t>Introduction to </a:t>
            </a:r>
          </a:p>
          <a:p>
            <a:r>
              <a:rPr lang="en-US" sz="4800" dirty="0">
                <a:latin typeface="Sitka Banner Semibold" pitchFamily="2" charset="0"/>
              </a:rPr>
              <a:t>Rapid Mart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76F90-7353-9B4C-6DF4-E88524C2F4AA}"/>
              </a:ext>
            </a:extLst>
          </p:cNvPr>
          <p:cNvSpPr txBox="1"/>
          <p:nvPr/>
        </p:nvSpPr>
        <p:spPr>
          <a:xfrm>
            <a:off x="311624" y="2409746"/>
            <a:ext cx="95040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9585" marR="467995" algn="just">
              <a:spcBef>
                <a:spcPts val="1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are living in the computer age during past some year. The computer has gaining popularity. Computer revolution found its way into almost every aspect of human life and living.</a:t>
            </a:r>
          </a:p>
          <a:p>
            <a:pPr marL="489585" marR="467995" algn="just">
              <a:spcBef>
                <a:spcPts val="10"/>
              </a:spcBef>
            </a:pPr>
            <a:endParaRPr lang="en-US" dirty="0">
              <a:latin typeface="Times New Roman" panose="02020603050405020304" pitchFamily="18" charset="0"/>
            </a:endParaRPr>
          </a:p>
          <a:p>
            <a:pPr marL="489585" marR="467995" algn="just">
              <a:spcBef>
                <a:spcPts val="10"/>
              </a:spcBef>
            </a:pPr>
            <a:r>
              <a:rPr lang="en-US" dirty="0">
                <a:latin typeface="Times New Roman" panose="02020603050405020304" pitchFamily="18" charset="0"/>
              </a:rPr>
              <a:t>This Software is used mainly for stores to maintain the details of electronic device such as stock and account.</a:t>
            </a:r>
          </a:p>
          <a:p>
            <a:pPr marL="489585" marR="467995" algn="just">
              <a:spcBef>
                <a:spcPts val="10"/>
              </a:spcBef>
            </a:pPr>
            <a:endParaRPr lang="en-US" dirty="0">
              <a:latin typeface="Times New Roman" panose="02020603050405020304" pitchFamily="18" charset="0"/>
            </a:endParaRPr>
          </a:p>
          <a:p>
            <a:pPr marL="489585" marR="471805" algn="just"/>
            <a:r>
              <a:rPr lang="en-US" dirty="0">
                <a:latin typeface="Times New Roman" panose="02020603050405020304" pitchFamily="18" charset="0"/>
              </a:rPr>
              <a:t>The Rapid Mart software is so designed as to ease the workload of Rapid Mart professionals.</a:t>
            </a:r>
          </a:p>
          <a:p>
            <a:pPr marL="489585" marR="471805" algn="just"/>
            <a:endParaRPr lang="en-US" dirty="0">
              <a:latin typeface="Times New Roman" panose="02020603050405020304" pitchFamily="18" charset="0"/>
            </a:endParaRPr>
          </a:p>
          <a:p>
            <a:pPr marL="489585" marR="471805" algn="just"/>
            <a:r>
              <a:rPr lang="en-US" dirty="0">
                <a:latin typeface="Times New Roman" panose="02020603050405020304" pitchFamily="18" charset="0"/>
              </a:rPr>
              <a:t>The main feature includes Inventory, and stock control and customer management.</a:t>
            </a:r>
          </a:p>
          <a:p>
            <a:pPr marL="489585" marR="471805" algn="just"/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        We cannot easily manage to store large number of data or information single handle.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92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A6A449-3B74-4D78-136E-3DA76B417D03}"/>
              </a:ext>
            </a:extLst>
          </p:cNvPr>
          <p:cNvSpPr txBox="1"/>
          <p:nvPr/>
        </p:nvSpPr>
        <p:spPr>
          <a:xfrm>
            <a:off x="815547" y="635339"/>
            <a:ext cx="4934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Research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D7845F-BDE4-3A67-A76A-801A9EDE8D75}"/>
              </a:ext>
            </a:extLst>
          </p:cNvPr>
          <p:cNvSpPr txBox="1"/>
          <p:nvPr/>
        </p:nvSpPr>
        <p:spPr>
          <a:xfrm>
            <a:off x="815547" y="1894703"/>
            <a:ext cx="747995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Rapid Mart 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managing store data is time-consuming and prone to errors. It often hinders efficient operations and accurate decision-making.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a system where employees can easily manage and control products, stock, and billing systems.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Rapid Mart software is so designed as to ease the workload of Rapid Mart professionals. The main feature includes Inventory, and stock control and customer management.</a:t>
            </a:r>
          </a:p>
        </p:txBody>
      </p:sp>
    </p:spTree>
    <p:extLst>
      <p:ext uri="{BB962C8B-B14F-4D97-AF65-F5344CB8AC3E}">
        <p14:creationId xmlns:p14="http://schemas.microsoft.com/office/powerpoint/2010/main" val="377356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936D6C-99CD-7DFD-862C-1E7420A4DFBD}"/>
              </a:ext>
            </a:extLst>
          </p:cNvPr>
          <p:cNvSpPr txBox="1"/>
          <p:nvPr/>
        </p:nvSpPr>
        <p:spPr>
          <a:xfrm>
            <a:off x="899224" y="833596"/>
            <a:ext cx="3753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Sitka Small Semibold" pitchFamily="2" charset="0"/>
              </a:rPr>
              <a:t>Designing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D8CE9A-D3AA-DB23-4461-CC8990659115}"/>
              </a:ext>
            </a:extLst>
          </p:cNvPr>
          <p:cNvSpPr txBox="1"/>
          <p:nvPr/>
        </p:nvSpPr>
        <p:spPr>
          <a:xfrm>
            <a:off x="750942" y="1977142"/>
            <a:ext cx="1097395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Fronted Design:-</a:t>
            </a:r>
          </a:p>
          <a:p>
            <a:r>
              <a:rPr lang="en-US" sz="28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n-US" sz="2200" dirty="0"/>
              <a:t>. Java Swing ,which is a Graphical User Interface toolkit ,</a:t>
            </a:r>
          </a:p>
          <a:p>
            <a:r>
              <a:rPr lang="en-US" sz="2200" dirty="0"/>
              <a:t>   used to create a desktop application.</a:t>
            </a:r>
          </a:p>
          <a:p>
            <a:r>
              <a:rPr lang="en-US" sz="22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Design:-</a:t>
            </a:r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 . Java is mainly used as backend.</a:t>
            </a:r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 . MySQL-connector-java library is used to connect MySQL database with Java.</a:t>
            </a:r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 . JDK 1.8 is  used to run the project 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 lang="en-US" sz="20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2366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C119B-3085-891C-4006-E362068FAFC3}"/>
              </a:ext>
            </a:extLst>
          </p:cNvPr>
          <p:cNvSpPr txBox="1"/>
          <p:nvPr/>
        </p:nvSpPr>
        <p:spPr>
          <a:xfrm>
            <a:off x="588790" y="538061"/>
            <a:ext cx="34312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itka Small Semibold" pitchFamily="2" charset="0"/>
              </a:rPr>
              <a:t>Data Flow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E0ABE-AF35-3A19-6EE6-1FDEEAB0B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065" y="2166995"/>
            <a:ext cx="7106642" cy="3639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E11677-4B7D-686B-D114-612D2082DFF2}"/>
              </a:ext>
            </a:extLst>
          </p:cNvPr>
          <p:cNvSpPr txBox="1"/>
          <p:nvPr/>
        </p:nvSpPr>
        <p:spPr>
          <a:xfrm>
            <a:off x="5879757" y="5997132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level Diagram</a:t>
            </a:r>
          </a:p>
        </p:txBody>
      </p:sp>
    </p:spTree>
    <p:extLst>
      <p:ext uri="{BB962C8B-B14F-4D97-AF65-F5344CB8AC3E}">
        <p14:creationId xmlns:p14="http://schemas.microsoft.com/office/powerpoint/2010/main" val="212910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E2E0A7-BC54-485E-D481-F5DD24D0A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26" y="856690"/>
            <a:ext cx="9152021" cy="49160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615015-4240-B673-6F5C-AAB56AF45BBB}"/>
              </a:ext>
            </a:extLst>
          </p:cNvPr>
          <p:cNvSpPr txBox="1"/>
          <p:nvPr/>
        </p:nvSpPr>
        <p:spPr>
          <a:xfrm>
            <a:off x="3937688" y="5872928"/>
            <a:ext cx="2839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level Diagram</a:t>
            </a:r>
          </a:p>
        </p:txBody>
      </p:sp>
    </p:spTree>
    <p:extLst>
      <p:ext uri="{BB962C8B-B14F-4D97-AF65-F5344CB8AC3E}">
        <p14:creationId xmlns:p14="http://schemas.microsoft.com/office/powerpoint/2010/main" val="151195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09B360-CAA4-AE01-0C62-DF2675909A5E}"/>
              </a:ext>
            </a:extLst>
          </p:cNvPr>
          <p:cNvSpPr txBox="1"/>
          <p:nvPr/>
        </p:nvSpPr>
        <p:spPr>
          <a:xfrm>
            <a:off x="537410" y="200525"/>
            <a:ext cx="5374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itka Small Semibold" pitchFamily="2" charset="0"/>
              </a:rPr>
              <a:t>ER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64547-3F48-B896-9B70-8CF5FE8AF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282" y="436606"/>
            <a:ext cx="6934308" cy="597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A42684-1AD1-B31F-D231-3AEEFC3C5A17}"/>
              </a:ext>
            </a:extLst>
          </p:cNvPr>
          <p:cNvSpPr txBox="1"/>
          <p:nvPr/>
        </p:nvSpPr>
        <p:spPr>
          <a:xfrm>
            <a:off x="459323" y="515239"/>
            <a:ext cx="8312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itka Small Semibold" pitchFamily="2" charset="0"/>
              </a:rPr>
              <a:t>Software and Hardware </a:t>
            </a:r>
          </a:p>
          <a:p>
            <a:r>
              <a:rPr lang="en-US" sz="4800" dirty="0">
                <a:latin typeface="Sitka Small Semibold" pitchFamily="2" charset="0"/>
              </a:rPr>
              <a:t>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33834-DC5E-9EE7-E58B-9D39D118BA6E}"/>
              </a:ext>
            </a:extLst>
          </p:cNvPr>
          <p:cNvSpPr txBox="1"/>
          <p:nvPr/>
        </p:nvSpPr>
        <p:spPr>
          <a:xfrm>
            <a:off x="440851" y="2319325"/>
            <a:ext cx="107234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Used:-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  <a:r>
              <a:rPr lang="en-US" sz="2200" dirty="0"/>
              <a:t> Java Swing ,which is a Graphical User Interface toolkit .</a:t>
            </a:r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chemeClr val="tx1">
                    <a:lumMod val="95000"/>
                  </a:schemeClr>
                </a:solidFill>
              </a:rPr>
              <a:t>. JDK and NetBeans IDE for backend logic.</a:t>
            </a:r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chemeClr val="tx1">
                    <a:lumMod val="95000"/>
                  </a:schemeClr>
                </a:solidFill>
              </a:rPr>
              <a:t>. MySQL and SQLYOG to store and manage data.</a:t>
            </a:r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Required:-</a:t>
            </a:r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</a:rPr>
              <a:t>A computer with at least 8GB RAM .</a:t>
            </a:r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chemeClr val="tx1">
                    <a:lumMod val="95000"/>
                  </a:schemeClr>
                </a:solidFill>
              </a:rPr>
              <a:t>. A dual-core processor.</a:t>
            </a:r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chemeClr val="tx1">
                    <a:lumMod val="95000"/>
                  </a:schemeClr>
                </a:solidFill>
              </a:rPr>
              <a:t>. A reliable internet connection with sufficient bandwidth.</a:t>
            </a:r>
          </a:p>
        </p:txBody>
      </p:sp>
    </p:spTree>
    <p:extLst>
      <p:ext uri="{BB962C8B-B14F-4D97-AF65-F5344CB8AC3E}">
        <p14:creationId xmlns:p14="http://schemas.microsoft.com/office/powerpoint/2010/main" val="267923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933AC4-C325-2345-90F8-DF8CCEF631A6}"/>
              </a:ext>
            </a:extLst>
          </p:cNvPr>
          <p:cNvSpPr txBox="1"/>
          <p:nvPr/>
        </p:nvSpPr>
        <p:spPr>
          <a:xfrm>
            <a:off x="4744688" y="432909"/>
            <a:ext cx="234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Window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868A4A-CCF9-888A-94A4-204A5542A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60" y="1114927"/>
            <a:ext cx="11335172" cy="507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59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649</TotalTime>
  <Words>475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Bookman Old Style</vt:lpstr>
      <vt:lpstr>Century Gothic</vt:lpstr>
      <vt:lpstr>Garamond</vt:lpstr>
      <vt:lpstr>Mongolian Baiti</vt:lpstr>
      <vt:lpstr>Sitka Banner Semibold</vt:lpstr>
      <vt:lpstr>Sitka Small Semibold</vt:lpstr>
      <vt:lpstr>Times New Roman</vt:lpstr>
      <vt:lpstr>Wingdings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Chanchal Kushwaha</dc:creator>
  <cp:lastModifiedBy>Suraj Arya</cp:lastModifiedBy>
  <cp:revision>2</cp:revision>
  <dcterms:created xsi:type="dcterms:W3CDTF">2024-11-22T15:16:11Z</dcterms:created>
  <dcterms:modified xsi:type="dcterms:W3CDTF">2024-12-09T07:29:15Z</dcterms:modified>
</cp:coreProperties>
</file>