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3" r:id="rId4"/>
    <p:sldId id="257" r:id="rId5"/>
    <p:sldId id="258" r:id="rId6"/>
    <p:sldId id="259" r:id="rId7"/>
    <p:sldId id="267" r:id="rId8"/>
    <p:sldId id="268" r:id="rId9"/>
    <p:sldId id="260" r:id="rId10"/>
    <p:sldId id="274" r:id="rId11"/>
    <p:sldId id="262" r:id="rId12"/>
    <p:sldId id="270" r:id="rId13"/>
    <p:sldId id="275" r:id="rId14"/>
    <p:sldId id="271" r:id="rId15"/>
    <p:sldId id="272" r:id="rId16"/>
    <p:sldId id="263" r:id="rId17"/>
    <p:sldId id="265" r:id="rId18"/>
    <p:sldId id="26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9" autoAdjust="0"/>
    <p:restoredTop sz="83985" autoAdjust="0"/>
  </p:normalViewPr>
  <p:slideViewPr>
    <p:cSldViewPr snapToGrid="0" showGuides="1">
      <p:cViewPr>
        <p:scale>
          <a:sx n="46" d="100"/>
          <a:sy n="46" d="100"/>
        </p:scale>
        <p:origin x="1097" y="3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4C48E-4E98-4F1A-84F0-03A5B5D08A15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FCC2-CB78-47B2-A6EB-E1A22EB433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88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Wenig Stromverbrauch,</a:t>
            </a:r>
            <a:r>
              <a:rPr lang="de-DE" baseline="0" dirty="0"/>
              <a:t> billig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Durch </a:t>
            </a:r>
            <a:r>
              <a:rPr lang="de-DE" baseline="0" dirty="0" err="1"/>
              <a:t>LoraWAN</a:t>
            </a:r>
            <a:r>
              <a:rPr lang="de-DE" baseline="0" dirty="0"/>
              <a:t>-Protokoll hohe Reichweite in Abdeckung von Gateways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4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Datenbank hinterlegt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Eigenes Dashboard mit Layout aus Graphen und Aktuellen Werten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jeweiliger Werte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67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Kosteneffizienz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Nachbauen auch für Anfänger zum lernen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35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Arduino</a:t>
            </a:r>
            <a:r>
              <a:rPr lang="de-DE" dirty="0"/>
              <a:t> kompatibel</a:t>
            </a:r>
          </a:p>
          <a:p>
            <a:pPr marL="171450" indent="-171450">
              <a:buFontTx/>
              <a:buChar char="-"/>
            </a:pPr>
            <a:r>
              <a:rPr lang="de-DE" dirty="0"/>
              <a:t>ARM </a:t>
            </a:r>
            <a:r>
              <a:rPr lang="de-DE" dirty="0" err="1"/>
              <a:t>prozessor</a:t>
            </a:r>
            <a:r>
              <a:rPr lang="de-DE" dirty="0"/>
              <a:t> – Leistungsstark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LoRa</a:t>
            </a:r>
            <a:r>
              <a:rPr lang="de-DE" dirty="0"/>
              <a:t> Modul</a:t>
            </a:r>
            <a:r>
              <a:rPr lang="de-DE" baseline="0" dirty="0"/>
              <a:t> direkt integriert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Akku 6 Tage lang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 wird mit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temperatureReadout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ausgelesen und mit 50 verrechnet,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danach mit 100 multipliziert um keine nachkommastellen übertragen zu müssen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Danach von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ein uint16_t (16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integer) casten Können nur 8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übertragen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drum von einem uint16_t in ein uint8_t casten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Bitshift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hightemperatureByte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lowtemperatureByte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aufteilen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auf dem seriellen Monitor ausgeben lassen. Werden auf der anderen Seite wieder zusammengesetzt.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66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LoRaWAN</a:t>
            </a:r>
            <a:r>
              <a:rPr lang="de-DE" dirty="0"/>
              <a:t> (Long Range Wide Area Network)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ISM Band Europa 863-870Mhz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industrial, scientific and medical (ISM) radio bands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Account bei TTN</a:t>
            </a:r>
          </a:p>
          <a:p>
            <a:r>
              <a:rPr lang="de-DE" dirty="0"/>
              <a:t>Applikation muss angelegt werden</a:t>
            </a:r>
          </a:p>
          <a:p>
            <a:r>
              <a:rPr lang="de-DE" dirty="0"/>
              <a:t>Zur Verbindung zwischen </a:t>
            </a:r>
            <a:r>
              <a:rPr lang="de-DE" dirty="0" err="1"/>
              <a:t>Node</a:t>
            </a:r>
            <a:r>
              <a:rPr lang="de-DE" dirty="0"/>
              <a:t> und TTN müssen Keys im </a:t>
            </a:r>
            <a:r>
              <a:rPr lang="de-DE" dirty="0" err="1"/>
              <a:t>Feather</a:t>
            </a:r>
            <a:r>
              <a:rPr lang="de-DE" dirty="0"/>
              <a:t>-Code hinterlegt werden</a:t>
            </a:r>
          </a:p>
          <a:p>
            <a:endParaRPr lang="de-DE" dirty="0"/>
          </a:p>
          <a:p>
            <a:r>
              <a:rPr lang="de-DE" dirty="0"/>
              <a:t>Daten werden nicht gespeichert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37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Open 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Node-Red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Schnittstelle zwischen TTN-Daten</a:t>
            </a:r>
            <a:r>
              <a:rPr lang="de-DE" baseline="0" dirty="0"/>
              <a:t> und </a:t>
            </a:r>
            <a:r>
              <a:rPr lang="de-DE" baseline="0" dirty="0" err="1"/>
              <a:t>InfluxDB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FlowChart</a:t>
            </a:r>
            <a:r>
              <a:rPr lang="de-DE" baseline="0" dirty="0"/>
              <a:t> Programmierungstool (Datenfluss) in JavaScript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InfluxDB</a:t>
            </a:r>
            <a:r>
              <a:rPr lang="de-DE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optimiert für Zeit basierte Daten (Daten werden automatisch mit Zeitstempel versehen)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 verwendete Datenbank für IOT, Sensordaten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Grafana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Visualisierungstool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Bringt Webserver mit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Visualisierung am besten gefallen</a:t>
            </a:r>
            <a:r>
              <a:rPr lang="de-DE" baseline="0" dirty="0"/>
              <a:t> 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7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Unser Flow-Chart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(Applikation, Access Key und Region hinterlegt)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JavaScript Funktionen um Daten entgegenzunehmen, interpretieren und für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vorbereiten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(Datenbank und jeweilige Tabelle hinterlegt)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70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Temp16, </a:t>
            </a:r>
            <a:r>
              <a:rPr lang="de-DE" dirty="0" err="1"/>
              <a:t>message</a:t>
            </a:r>
            <a:r>
              <a:rPr lang="de-DE" dirty="0"/>
              <a:t> anlegen</a:t>
            </a:r>
          </a:p>
          <a:p>
            <a:r>
              <a:rPr lang="de-DE" dirty="0"/>
              <a:t>Temp16 wert von </a:t>
            </a:r>
            <a:r>
              <a:rPr lang="de-DE" dirty="0" err="1"/>
              <a:t>index</a:t>
            </a:r>
            <a:r>
              <a:rPr lang="de-DE" dirty="0"/>
              <a:t> 0 mit </a:t>
            </a:r>
            <a:r>
              <a:rPr lang="de-DE" dirty="0" err="1"/>
              <a:t>Bitshifting</a:t>
            </a:r>
            <a:r>
              <a:rPr lang="de-DE" dirty="0"/>
              <a:t> um 8 nach links und mit Index 1 </a:t>
            </a:r>
            <a:r>
              <a:rPr lang="de-DE" dirty="0" err="1"/>
              <a:t>verunden</a:t>
            </a:r>
            <a:endParaRPr lang="de-DE" dirty="0"/>
          </a:p>
          <a:p>
            <a:r>
              <a:rPr lang="de-DE" dirty="0"/>
              <a:t>Temp16 / 100 um wieder an nachkommastellen zu kommen, mit -50 verrechnen</a:t>
            </a:r>
          </a:p>
          <a:p>
            <a:r>
              <a:rPr lang="de-DE" dirty="0"/>
              <a:t>Geben wert an nächste </a:t>
            </a:r>
            <a:r>
              <a:rPr lang="de-DE" dirty="0" err="1"/>
              <a:t>node</a:t>
            </a:r>
            <a:r>
              <a:rPr lang="de-DE" dirty="0"/>
              <a:t> weiter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5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influx-shell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angelegt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716" y="601579"/>
            <a:ext cx="6729663" cy="245118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2716" y="389079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57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3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6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2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0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88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82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0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6B2E42-F8B7-4CD5-8271-4E9EF43866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ela On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ialtiger/summerschool2017" TargetMode="External"/><Relationship Id="rId2" Type="http://schemas.openxmlformats.org/officeDocument/2006/relationships/hyperlink" Target="https://lora.ulm-digita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91286" y="2521651"/>
            <a:ext cx="7343580" cy="1050878"/>
          </a:xfrm>
        </p:spPr>
        <p:txBody>
          <a:bodyPr/>
          <a:lstStyle/>
          <a:p>
            <a:r>
              <a:rPr lang="de-DE" dirty="0"/>
              <a:t>Summer School 2017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79433" y="3818963"/>
            <a:ext cx="6767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hela One" panose="02000000000000000000" pitchFamily="2" charset="0"/>
                <a:cs typeface="Arial" panose="020B0604020202020204" pitchFamily="34" charset="0"/>
              </a:rPr>
              <a:t>Ein Azubi-Projekt der Universität Ulm</a:t>
            </a:r>
          </a:p>
          <a:p>
            <a:pPr algn="ctr"/>
            <a:r>
              <a:rPr lang="de-DE" sz="2800" dirty="0">
                <a:latin typeface="Chela One" panose="02000000000000000000" pitchFamily="2" charset="0"/>
                <a:cs typeface="Arial" panose="020B0604020202020204" pitchFamily="34" charset="0"/>
              </a:rPr>
              <a:t>Abschlusspräsentation</a:t>
            </a:r>
          </a:p>
          <a:p>
            <a:pPr algn="ctr"/>
            <a:endParaRPr lang="de-DE" sz="2800" dirty="0">
              <a:latin typeface="Chela One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1F6E5F-3619-46E1-AAD9-D5C9E0A67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3594">
            <a:off x="492802" y="327230"/>
            <a:ext cx="2362200" cy="23907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7D4CBE-8AEE-489D-89DD-DFFEDB960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881" y="1235436"/>
            <a:ext cx="1936231" cy="19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3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435B0-9786-4130-BB6E-76C05F28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Things Network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35B0F9-EF77-43C2-B79F-6696CCE91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70"/>
          <a:stretch/>
        </p:blipFill>
        <p:spPr>
          <a:xfrm>
            <a:off x="1421528" y="1503282"/>
            <a:ext cx="9348944" cy="4962999"/>
          </a:xfrm>
        </p:spPr>
      </p:pic>
    </p:spTree>
    <p:extLst>
      <p:ext uri="{BB962C8B-B14F-4D97-AF65-F5344CB8AC3E}">
        <p14:creationId xmlns:p14="http://schemas.microsoft.com/office/powerpoint/2010/main" val="110823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auslesen und auswerten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bwCloud</a:t>
            </a:r>
            <a:r>
              <a:rPr lang="de-DE" dirty="0"/>
              <a:t> Ubuntu VM</a:t>
            </a:r>
          </a:p>
          <a:p>
            <a:r>
              <a:rPr lang="de-DE" dirty="0" err="1"/>
              <a:t>Node-Red</a:t>
            </a:r>
            <a:endParaRPr lang="de-DE" dirty="0"/>
          </a:p>
          <a:p>
            <a:r>
              <a:rPr lang="de-DE" dirty="0" err="1"/>
              <a:t>InfluxDB</a:t>
            </a:r>
            <a:endParaRPr lang="de-DE" dirty="0"/>
          </a:p>
          <a:p>
            <a:r>
              <a:rPr lang="de-DE" dirty="0" err="1"/>
              <a:t>Grafana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87" y="1177355"/>
            <a:ext cx="3552885" cy="25358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3848164"/>
            <a:ext cx="5053584" cy="25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Red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 b="4522"/>
          <a:stretch/>
        </p:blipFill>
        <p:spPr>
          <a:xfrm>
            <a:off x="1918716" y="1368624"/>
            <a:ext cx="8354568" cy="5359148"/>
          </a:xfrm>
        </p:spPr>
      </p:pic>
    </p:spTree>
    <p:extLst>
      <p:ext uri="{BB962C8B-B14F-4D97-AF65-F5344CB8AC3E}">
        <p14:creationId xmlns:p14="http://schemas.microsoft.com/office/powerpoint/2010/main" val="27697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B0256-EE72-4F98-B865-EF4D373F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JavaScript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04EF40-FA11-4DB0-8157-DD25AA9F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16" y="1898889"/>
            <a:ext cx="8650567" cy="3600668"/>
          </a:xfrm>
        </p:spPr>
      </p:pic>
    </p:spTree>
    <p:extLst>
      <p:ext uri="{BB962C8B-B14F-4D97-AF65-F5344CB8AC3E}">
        <p14:creationId xmlns:p14="http://schemas.microsoft.com/office/powerpoint/2010/main" val="116322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InfluxDB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C4CEBA-C034-4AE4-A6FD-2474838B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42" y="1970489"/>
            <a:ext cx="9576316" cy="3101470"/>
          </a:xfrm>
        </p:spPr>
      </p:pic>
    </p:spTree>
    <p:extLst>
      <p:ext uri="{BB962C8B-B14F-4D97-AF65-F5344CB8AC3E}">
        <p14:creationId xmlns:p14="http://schemas.microsoft.com/office/powerpoint/2010/main" val="237790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1277" y="2739693"/>
            <a:ext cx="5621804" cy="1693920"/>
          </a:xfrm>
        </p:spPr>
        <p:txBody>
          <a:bodyPr>
            <a:normAutofit/>
          </a:bodyPr>
          <a:lstStyle/>
          <a:p>
            <a:pPr algn="ctr"/>
            <a:r>
              <a:rPr lang="de-DE" sz="5400" dirty="0" err="1"/>
              <a:t>Grafana</a:t>
            </a:r>
            <a:r>
              <a:rPr lang="de-DE" sz="5400" dirty="0"/>
              <a:t> Live Demo</a:t>
            </a:r>
          </a:p>
        </p:txBody>
      </p:sp>
    </p:spTree>
    <p:extLst>
      <p:ext uri="{BB962C8B-B14F-4D97-AF65-F5344CB8AC3E}">
        <p14:creationId xmlns:p14="http://schemas.microsoft.com/office/powerpoint/2010/main" val="292527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von uns kann es anhand der Doku nachbauen </a:t>
            </a:r>
          </a:p>
          <a:p>
            <a:r>
              <a:rPr lang="de-DE" dirty="0"/>
              <a:t>Display</a:t>
            </a:r>
          </a:p>
          <a:p>
            <a:r>
              <a:rPr lang="de-DE" dirty="0"/>
              <a:t>Gehäuse</a:t>
            </a:r>
          </a:p>
          <a:p>
            <a:r>
              <a:rPr lang="de-DE" dirty="0"/>
              <a:t>Benutzung in der Bibliothek</a:t>
            </a:r>
          </a:p>
          <a:p>
            <a:r>
              <a:rPr lang="de-DE" dirty="0"/>
              <a:t>Massenproduktion möglich</a:t>
            </a:r>
          </a:p>
          <a:p>
            <a:r>
              <a:rPr lang="de-DE" dirty="0"/>
              <a:t>Solarzelle für Energieeffizienz</a:t>
            </a:r>
          </a:p>
        </p:txBody>
      </p:sp>
    </p:spTree>
    <p:extLst>
      <p:ext uri="{BB962C8B-B14F-4D97-AF65-F5344CB8AC3E}">
        <p14:creationId xmlns:p14="http://schemas.microsoft.com/office/powerpoint/2010/main" val="364080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läuft seit Donnerstag und schickt Daten </a:t>
            </a:r>
          </a:p>
          <a:p>
            <a:r>
              <a:rPr lang="de-DE" dirty="0"/>
              <a:t>Doku zum nachlesen auf </a:t>
            </a:r>
            <a:r>
              <a:rPr lang="de-DE" dirty="0" err="1"/>
              <a:t>Github</a:t>
            </a:r>
            <a:r>
              <a:rPr lang="de-DE" dirty="0"/>
              <a:t>, kann nachgebaut werden</a:t>
            </a:r>
          </a:p>
          <a:p>
            <a:r>
              <a:rPr lang="de-DE" dirty="0"/>
              <a:t>Kosten belaufen sich auf </a:t>
            </a:r>
            <a:r>
              <a:rPr lang="de-DE" dirty="0" err="1"/>
              <a:t>ca</a:t>
            </a:r>
            <a:r>
              <a:rPr lang="de-DE" dirty="0"/>
              <a:t> 40€ (Kosten sind nicht optimiert)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534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https://lora.ulm-digital.com/</a:t>
            </a:r>
            <a:endParaRPr lang="de-DE" dirty="0"/>
          </a:p>
          <a:p>
            <a:r>
              <a:rPr lang="de-DE" dirty="0"/>
              <a:t>Dokumentation, weiteres und Code auf </a:t>
            </a:r>
            <a:r>
              <a:rPr lang="de-DE" dirty="0">
                <a:hlinkClick r:id="rId3" tooltip="https://github.com/officialtiger/summerschool2017"/>
              </a:rPr>
              <a:t>https://github.com/officialtiger/summerschool2017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0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FCB8F02-F847-4478-8D36-254C5F12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83" y="1008095"/>
            <a:ext cx="7435397" cy="5645394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1A2BD1B-6399-42A8-8328-BAF5655F8A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42919">
            <a:off x="337428" y="255983"/>
            <a:ext cx="2753030" cy="275303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9920B75-864D-49FF-B2FF-7B09FA054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225">
            <a:off x="9439836" y="4439323"/>
            <a:ext cx="2001526" cy="20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8AC5C-5308-4C7D-A292-7CE1E40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5087DD-B2F4-4681-9576-8AF353BAC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43" y="1618291"/>
            <a:ext cx="5021018" cy="326366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BAF6-5C2E-43D6-8C13-9733D4CE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de-DE" sz="9600" dirty="0"/>
              <a:t>„...bezeichnet die Infrastruktur die es ermöglicht, </a:t>
            </a:r>
          </a:p>
          <a:p>
            <a:pPr marL="0" indent="0">
              <a:buNone/>
            </a:pPr>
            <a:r>
              <a:rPr lang="de-DE" sz="9600" dirty="0"/>
              <a:t>physische und virtuelle Gegenstände miteinander </a:t>
            </a:r>
          </a:p>
          <a:p>
            <a:pPr marL="0" indent="0">
              <a:buNone/>
            </a:pPr>
            <a:r>
              <a:rPr lang="de-DE" sz="9600" dirty="0"/>
              <a:t>zu vernetzen und sie durch Informations- und </a:t>
            </a:r>
          </a:p>
          <a:p>
            <a:pPr marL="0" indent="0">
              <a:buNone/>
            </a:pPr>
            <a:r>
              <a:rPr lang="de-DE" sz="9600" dirty="0"/>
              <a:t>Kommunikationstechniken zusammen-</a:t>
            </a:r>
          </a:p>
          <a:p>
            <a:pPr marL="0" indent="0">
              <a:buNone/>
            </a:pPr>
            <a:r>
              <a:rPr lang="de-DE" sz="9600" dirty="0"/>
              <a:t>arbeiten zu lassen.“</a:t>
            </a:r>
            <a:endParaRPr lang="en-US" sz="9600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sz="9600" i="1" dirty="0"/>
          </a:p>
          <a:p>
            <a:pPr marL="0" indent="0">
              <a:buNone/>
            </a:pPr>
            <a:endParaRPr lang="en-US" sz="9600" i="1" dirty="0"/>
          </a:p>
          <a:p>
            <a:pPr marL="0" indent="0">
              <a:buNone/>
            </a:pPr>
            <a:r>
              <a:rPr lang="en-US" sz="8000" b="1" i="1" dirty="0"/>
              <a:t>The Internet of Things is not a concept</a:t>
            </a:r>
            <a:r>
              <a:rPr lang="de-DE" sz="8000" b="1" i="1" dirty="0"/>
              <a:t>;</a:t>
            </a:r>
            <a:r>
              <a:rPr lang="en-US" sz="8000" b="1" i="1" dirty="0"/>
              <a:t> it is a network, the true technology-enabled Network of all networks. – </a:t>
            </a:r>
            <a:r>
              <a:rPr lang="en-US" sz="8000" b="1" i="1" dirty="0" err="1"/>
              <a:t>Edewede</a:t>
            </a:r>
            <a:r>
              <a:rPr lang="en-US" sz="8000" b="1" i="1" dirty="0"/>
              <a:t> </a:t>
            </a:r>
            <a:r>
              <a:rPr lang="en-US" sz="8000" b="1" i="1" dirty="0" err="1"/>
              <a:t>Oriwoh</a:t>
            </a:r>
            <a:endParaRPr lang="de-DE" sz="8000" b="1" i="1" dirty="0"/>
          </a:p>
        </p:txBody>
      </p:sp>
    </p:spTree>
    <p:extLst>
      <p:ext uri="{BB962C8B-B14F-4D97-AF65-F5344CB8AC3E}">
        <p14:creationId xmlns:p14="http://schemas.microsoft.com/office/powerpoint/2010/main" val="21326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hela One" panose="02000000000000000000" pitchFamily="2" charset="0"/>
              </a:rPr>
              <a:t>Projektmotivation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Einblick in neue Technologien </a:t>
            </a:r>
          </a:p>
          <a:p>
            <a:r>
              <a:rPr lang="de-DE" dirty="0"/>
              <a:t>Praktischer Nutzen</a:t>
            </a:r>
          </a:p>
          <a:p>
            <a:pPr lvl="1"/>
            <a:r>
              <a:rPr lang="de-DE" dirty="0"/>
              <a:t>Büro, z.B. Bibliothek</a:t>
            </a:r>
          </a:p>
          <a:p>
            <a:pPr lvl="1"/>
            <a:r>
              <a:rPr lang="de-DE" dirty="0"/>
              <a:t>Zuhause</a:t>
            </a:r>
          </a:p>
          <a:p>
            <a:pPr lvl="1"/>
            <a:r>
              <a:rPr lang="de-DE" dirty="0"/>
              <a:t>Überall in der </a:t>
            </a:r>
            <a:r>
              <a:rPr lang="de-DE" dirty="0" err="1"/>
              <a:t>LoRa</a:t>
            </a:r>
            <a:r>
              <a:rPr lang="de-DE" dirty="0"/>
              <a:t> Abdeckung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93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Wetterstation </a:t>
            </a:r>
          </a:p>
          <a:p>
            <a:pPr lvl="1"/>
            <a:r>
              <a:rPr lang="de-DE" dirty="0"/>
              <a:t>Temperatur</a:t>
            </a:r>
          </a:p>
          <a:p>
            <a:pPr lvl="1"/>
            <a:r>
              <a:rPr lang="de-DE" dirty="0"/>
              <a:t>Luftfeuchtigkeit</a:t>
            </a:r>
          </a:p>
          <a:p>
            <a:pPr lvl="1"/>
            <a:r>
              <a:rPr lang="de-DE" dirty="0"/>
              <a:t>Luftdruck</a:t>
            </a:r>
          </a:p>
          <a:p>
            <a:pPr lvl="1"/>
            <a:r>
              <a:rPr lang="de-DE" dirty="0"/>
              <a:t>Helligkeit</a:t>
            </a:r>
          </a:p>
          <a:p>
            <a:pPr lvl="1"/>
            <a:r>
              <a:rPr lang="de-DE" dirty="0"/>
              <a:t>Gehäuse</a:t>
            </a:r>
          </a:p>
          <a:p>
            <a:pPr lvl="1"/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Bodenfeuchtigkeit </a:t>
            </a:r>
          </a:p>
          <a:p>
            <a:pPr lvl="1"/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Nebel</a:t>
            </a:r>
          </a:p>
          <a:p>
            <a:pPr lvl="1"/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FEEC0CA4-DF75-4694-85EE-4920091CC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406" y="4200993"/>
            <a:ext cx="400987" cy="4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Feather</a:t>
            </a:r>
            <a:r>
              <a:rPr lang="de-DE" dirty="0"/>
              <a:t> M0</a:t>
            </a:r>
          </a:p>
          <a:p>
            <a:r>
              <a:rPr lang="de-DE" dirty="0"/>
              <a:t>BME 280 (Luftdruck, Luftfeuchtigkeit, Temperatur)</a:t>
            </a:r>
          </a:p>
          <a:p>
            <a:r>
              <a:rPr lang="de-DE" dirty="0" err="1"/>
              <a:t>Temt</a:t>
            </a:r>
            <a:r>
              <a:rPr lang="de-DE" dirty="0"/>
              <a:t> 6000 (Lichtsensor)</a:t>
            </a:r>
          </a:p>
          <a:p>
            <a:r>
              <a:rPr lang="de-DE" dirty="0" err="1"/>
              <a:t>Soil</a:t>
            </a:r>
            <a:r>
              <a:rPr lang="de-DE" dirty="0"/>
              <a:t> </a:t>
            </a:r>
            <a:r>
              <a:rPr lang="de-DE" dirty="0" err="1"/>
              <a:t>Moisture</a:t>
            </a:r>
            <a:r>
              <a:rPr lang="de-DE" dirty="0"/>
              <a:t> Sensor (Bodenfeuchtigkeitssensor)</a:t>
            </a:r>
          </a:p>
          <a:p>
            <a:r>
              <a:rPr lang="de-DE" dirty="0"/>
              <a:t>Akku mit 2000mAh</a:t>
            </a:r>
          </a:p>
          <a:p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 SSD1306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49" y="1825625"/>
            <a:ext cx="3365787" cy="46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FADFA5-2B49-4359-8815-E8956ADE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8"/>
          <a:stretch/>
        </p:blipFill>
        <p:spPr>
          <a:xfrm rot="5400000">
            <a:off x="3482981" y="1037449"/>
            <a:ext cx="5226038" cy="5764580"/>
          </a:xfrm>
        </p:spPr>
      </p:pic>
    </p:spTree>
    <p:extLst>
      <p:ext uri="{BB962C8B-B14F-4D97-AF65-F5344CB8AC3E}">
        <p14:creationId xmlns:p14="http://schemas.microsoft.com/office/powerpoint/2010/main" val="427748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Auslesen der Temperatur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DB5A305-9470-4686-B12B-678AF4390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2" y="2196542"/>
            <a:ext cx="10980295" cy="2628488"/>
          </a:xfrm>
        </p:spPr>
      </p:pic>
    </p:spTree>
    <p:extLst>
      <p:ext uri="{BB962C8B-B14F-4D97-AF65-F5344CB8AC3E}">
        <p14:creationId xmlns:p14="http://schemas.microsoft.com/office/powerpoint/2010/main" val="331648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Übertragung der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72" y="1745050"/>
            <a:ext cx="8517255" cy="44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Breitbild</PresentationFormat>
  <Paragraphs>131</Paragraphs>
  <Slides>18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Chela One</vt:lpstr>
      <vt:lpstr>Office Theme</vt:lpstr>
      <vt:lpstr>Summer School 2017</vt:lpstr>
      <vt:lpstr>PowerPoint-Präsentation</vt:lpstr>
      <vt:lpstr>Internet of Things</vt:lpstr>
      <vt:lpstr>Projektmotivation</vt:lpstr>
      <vt:lpstr>Projektziel</vt:lpstr>
      <vt:lpstr>Komponenten</vt:lpstr>
      <vt:lpstr>Hardware Aufbau</vt:lpstr>
      <vt:lpstr>Beispiel: Auslesen der Temperatur</vt:lpstr>
      <vt:lpstr>Übertragung der Daten</vt:lpstr>
      <vt:lpstr>The Things Network</vt:lpstr>
      <vt:lpstr>Daten auslesen und auswerten</vt:lpstr>
      <vt:lpstr>Node Red</vt:lpstr>
      <vt:lpstr>Beispiel: JavaScript Function</vt:lpstr>
      <vt:lpstr>InfluxDB</vt:lpstr>
      <vt:lpstr>Grafana Live Demo</vt:lpstr>
      <vt:lpstr>Ausblick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 2017</dc:title>
  <dc:creator>Lara Herp</dc:creator>
  <cp:lastModifiedBy>Niclas</cp:lastModifiedBy>
  <cp:revision>50</cp:revision>
  <dcterms:created xsi:type="dcterms:W3CDTF">2017-07-31T11:26:15Z</dcterms:created>
  <dcterms:modified xsi:type="dcterms:W3CDTF">2017-08-04T10:53:31Z</dcterms:modified>
</cp:coreProperties>
</file>