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71454" autoAdjust="0"/>
  </p:normalViewPr>
  <p:slideViewPr>
    <p:cSldViewPr snapToGrid="0" showGuides="1">
      <p:cViewPr varScale="1">
        <p:scale>
          <a:sx n="53" d="100"/>
          <a:sy n="53" d="100"/>
        </p:scale>
        <p:origin x="14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 Stromverbrauch,</a:t>
            </a:r>
            <a:r>
              <a:rPr lang="de-DE" baseline="0" dirty="0" smtClean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Durch </a:t>
            </a:r>
            <a:r>
              <a:rPr lang="de-DE" baseline="0" dirty="0" err="1" smtClean="0"/>
              <a:t>LoraWAN</a:t>
            </a:r>
            <a:r>
              <a:rPr lang="de-DE" baseline="0" dirty="0" smtClean="0"/>
              <a:t>-Protokoll hohe Reichweite in Abdeckung von Gateways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Arduino</a:t>
            </a:r>
            <a:r>
              <a:rPr lang="de-DE" dirty="0" smtClean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ARM </a:t>
            </a:r>
            <a:r>
              <a:rPr lang="de-DE" dirty="0" err="1" smtClean="0"/>
              <a:t>prozessor</a:t>
            </a:r>
            <a:r>
              <a:rPr lang="de-DE" dirty="0" smtClean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LoRa</a:t>
            </a:r>
            <a:r>
              <a:rPr lang="de-DE" dirty="0" smtClean="0"/>
              <a:t> Modul</a:t>
            </a:r>
            <a:r>
              <a:rPr lang="de-DE" baseline="0" dirty="0" smtClean="0"/>
              <a:t> direkt integriert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Node-Red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Schnittstelle zwischen TTN-Daten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InfluxDB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FlowChart</a:t>
            </a:r>
            <a:r>
              <a:rPr lang="de-DE" baseline="0" dirty="0" smtClean="0"/>
              <a:t> Programmierungstool (Datenfluss) in JavaScript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InfluxDB</a:t>
            </a:r>
            <a:r>
              <a:rPr lang="de-DE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&amp; hohe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Verfügbarkeit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Grafana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Visualisierung am besten gefallen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 smtClean="0"/>
              <a:t>Summer School 2017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</a:t>
            </a:r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Ulm</a:t>
            </a:r>
          </a:p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Abschlusspräsentation</a:t>
            </a:r>
          </a:p>
          <a:p>
            <a:pPr algn="ctr"/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https://lora.ulm-digital.com/</a:t>
            </a:r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="" xmlns:a16="http://schemas.microsoft.com/office/drawing/2014/main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hela One" panose="02000000000000000000" pitchFamily="2" charset="0"/>
              </a:rPr>
              <a:t>Projektmotivation</a:t>
            </a:r>
            <a:endParaRPr lang="de-DE" dirty="0">
              <a:latin typeface="Chela One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Kombination zwischen Hard- und Software</a:t>
            </a:r>
          </a:p>
          <a:p>
            <a:r>
              <a:rPr lang="de-DE" dirty="0" smtClean="0"/>
              <a:t>Abweichend zu normalen Arbeit</a:t>
            </a:r>
          </a:p>
          <a:p>
            <a:r>
              <a:rPr lang="de-DE" dirty="0" smtClean="0"/>
              <a:t>Einblick in neue Technologien </a:t>
            </a:r>
          </a:p>
          <a:p>
            <a:r>
              <a:rPr lang="de-DE" dirty="0" smtClean="0"/>
              <a:t>Praktischer 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Wetterstation 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Luftfeuchtigkeit</a:t>
            </a:r>
          </a:p>
          <a:p>
            <a:pPr lvl="1"/>
            <a:r>
              <a:rPr lang="de-DE" dirty="0" smtClean="0"/>
              <a:t>Luftdruck</a:t>
            </a:r>
          </a:p>
          <a:p>
            <a:pPr lvl="1"/>
            <a:r>
              <a:rPr lang="de-DE" dirty="0" smtClean="0"/>
              <a:t>Helligkeit</a:t>
            </a:r>
          </a:p>
          <a:p>
            <a:pPr lvl="1"/>
            <a:r>
              <a:rPr lang="de-DE" dirty="0" smtClean="0"/>
              <a:t>Gehäuse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</a:t>
            </a:r>
          </a:p>
          <a:p>
            <a:r>
              <a:rPr lang="de-DE" dirty="0" smtClean="0"/>
              <a:t>BME 280 (Luftdruck, Luftfeuchtigkeit, Temperatur)</a:t>
            </a:r>
          </a:p>
          <a:p>
            <a:r>
              <a:rPr lang="de-DE" dirty="0" err="1" smtClean="0"/>
              <a:t>Temt</a:t>
            </a:r>
            <a:r>
              <a:rPr lang="de-DE" dirty="0" smtClean="0"/>
              <a:t> 6000 (Lichtsensor)</a:t>
            </a:r>
          </a:p>
          <a:p>
            <a:r>
              <a:rPr lang="de-DE" dirty="0" smtClean="0"/>
              <a:t>Optional: </a:t>
            </a:r>
          </a:p>
          <a:p>
            <a:pPr lvl="1"/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Moisture</a:t>
            </a:r>
            <a:r>
              <a:rPr lang="de-DE" dirty="0" smtClean="0"/>
              <a:t> Sensor (Bodenfeuchtigkeitssensor)</a:t>
            </a:r>
          </a:p>
          <a:p>
            <a:pPr lvl="1"/>
            <a:r>
              <a:rPr lang="de-DE" dirty="0" smtClean="0"/>
              <a:t>Display 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auslesen und auswerten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bwCloud</a:t>
            </a:r>
            <a:r>
              <a:rPr lang="de-DE" dirty="0" smtClean="0"/>
              <a:t> Ubuntu VM</a:t>
            </a:r>
          </a:p>
          <a:p>
            <a:r>
              <a:rPr lang="de-DE" dirty="0" err="1" smtClean="0"/>
              <a:t>Node-Red</a:t>
            </a:r>
            <a:endParaRPr lang="de-DE" dirty="0" smtClean="0"/>
          </a:p>
          <a:p>
            <a:r>
              <a:rPr lang="de-DE" dirty="0" err="1" smtClean="0"/>
              <a:t>InfluxDB</a:t>
            </a:r>
            <a:endParaRPr lang="de-DE" dirty="0" smtClean="0"/>
          </a:p>
          <a:p>
            <a:r>
              <a:rPr lang="de-DE" dirty="0" err="1" smtClean="0"/>
              <a:t>Grafana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63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Chela One</vt:lpstr>
      <vt:lpstr>Office Theme</vt:lpstr>
      <vt:lpstr>Summer School 2017</vt:lpstr>
      <vt:lpstr>PowerPoint-Präsentation</vt:lpstr>
      <vt:lpstr>Projektmotivation</vt:lpstr>
      <vt:lpstr>Projektziel</vt:lpstr>
      <vt:lpstr>Komponenten</vt:lpstr>
      <vt:lpstr>Übertragung der Daten</vt:lpstr>
      <vt:lpstr>Daten auslesen und auswerten</vt:lpstr>
      <vt:lpstr>Aktueller Stand</vt:lpstr>
      <vt:lpstr>Aktueller Stand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Lara Herp</cp:lastModifiedBy>
  <cp:revision>34</cp:revision>
  <dcterms:created xsi:type="dcterms:W3CDTF">2017-07-31T11:26:15Z</dcterms:created>
  <dcterms:modified xsi:type="dcterms:W3CDTF">2017-08-03T13:55:31Z</dcterms:modified>
</cp:coreProperties>
</file>