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7" r:id="rId4"/>
    <p:sldId id="258" r:id="rId5"/>
    <p:sldId id="259" r:id="rId6"/>
    <p:sldId id="267" r:id="rId7"/>
    <p:sldId id="268" r:id="rId8"/>
    <p:sldId id="260" r:id="rId9"/>
    <p:sldId id="262" r:id="rId10"/>
    <p:sldId id="270" r:id="rId11"/>
    <p:sldId id="271" r:id="rId12"/>
    <p:sldId id="272" r:id="rId13"/>
    <p:sldId id="263" r:id="rId14"/>
    <p:sldId id="265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71454" autoAdjust="0"/>
  </p:normalViewPr>
  <p:slideViewPr>
    <p:cSldViewPr snapToGrid="0" showGuides="1">
      <p:cViewPr varScale="1">
        <p:scale>
          <a:sx n="53" d="100"/>
          <a:sy n="53" d="100"/>
        </p:scale>
        <p:origin x="14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4C48E-4E98-4F1A-84F0-03A5B5D08A15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FFCC2-CB78-47B2-A6EB-E1A22EB433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88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Wenig Stromverbrauch,</a:t>
            </a:r>
            <a:r>
              <a:rPr lang="de-DE" baseline="0" dirty="0" smtClean="0"/>
              <a:t> billig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Durch </a:t>
            </a:r>
            <a:r>
              <a:rPr lang="de-DE" baseline="0" dirty="0" err="1" smtClean="0"/>
              <a:t>LoraWAN</a:t>
            </a:r>
            <a:r>
              <a:rPr lang="de-DE" baseline="0" dirty="0" smtClean="0"/>
              <a:t>-Protokoll hohe Reichweite in Abdeckung von Gateways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6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Arduino</a:t>
            </a:r>
            <a:r>
              <a:rPr lang="de-DE" dirty="0" smtClean="0"/>
              <a:t> kompatibel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ARM </a:t>
            </a:r>
            <a:r>
              <a:rPr lang="de-DE" dirty="0" err="1" smtClean="0"/>
              <a:t>prozessor</a:t>
            </a:r>
            <a:r>
              <a:rPr lang="de-DE" dirty="0" smtClean="0"/>
              <a:t> – Leistungsstark 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LoRa</a:t>
            </a:r>
            <a:r>
              <a:rPr lang="de-DE" dirty="0" smtClean="0"/>
              <a:t> Modul</a:t>
            </a:r>
            <a:r>
              <a:rPr lang="de-DE" baseline="0" dirty="0" smtClean="0"/>
              <a:t> direkt integriert 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0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 smtClean="0"/>
              <a:t>LoRaWAN</a:t>
            </a:r>
            <a:r>
              <a:rPr lang="de-DE" dirty="0" smtClean="0"/>
              <a:t> (Long Range Wide Area Network)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ISM Band Europa 863-870Mhz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industrial, scientific and medical (ISM) radio bands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446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Node-Red</a:t>
            </a:r>
            <a:endParaRPr lang="de-DE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Schnittstelle zwischen TTN-Daten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InfluxDB</a:t>
            </a:r>
            <a:endParaRPr lang="de-D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FlowChart</a:t>
            </a:r>
            <a:r>
              <a:rPr lang="de-DE" baseline="0" dirty="0" smtClean="0"/>
              <a:t> Programmierungstool (Datenfluss) in JavaScript</a:t>
            </a:r>
            <a:endParaRPr lang="de-DE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InfluxDB</a:t>
            </a:r>
            <a:r>
              <a:rPr lang="de-DE" dirty="0" smtClean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optimiert für Zeit basierte Daten &amp; hohe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Verfügbarkeit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Source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Meist verwendete Datenbank für IOT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Sensore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Grafana</a:t>
            </a:r>
            <a:endParaRPr lang="de-DE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Bringt Webserver mit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Visualisierung am besten gefallen</a:t>
            </a:r>
            <a:r>
              <a:rPr lang="de-DE" baseline="0" dirty="0" smtClean="0"/>
              <a:t> </a:t>
            </a:r>
            <a:endParaRPr lang="de-DE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072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Unser Flow-Chart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TTN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(Applikation, Access Key und Region hinterlegt)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JavaScript Funktionen um Daten entgegenzunehmen, interpretieren und für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influx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vorbereiten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Influx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 (Datenbank und jeweilige Tabelle hinterlegt)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705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influx-shell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datenbank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angelegt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703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Datenbank hinterlegt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Eigenes Dashboard mit Layout aus Graphen und Aktuellen Werten </a:t>
            </a:r>
          </a:p>
          <a:p>
            <a:pPr marL="171450" indent="-171450">
              <a:buFontTx/>
              <a:buChar char="-"/>
            </a:pP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jeweiliger Werte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FFCC2-CB78-47B2-A6EB-E1A22EB4338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67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2716" y="601579"/>
            <a:ext cx="6729663" cy="245118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2716" y="389079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557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834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685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902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725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80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9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88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823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906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D629-D001-4964-A795-16A9CA280B81}" type="datetimeFigureOut">
              <a:rPr lang="de-DE" smtClean="0"/>
              <a:t>04.08.2017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B0088-5B7F-4C38-887B-54A207C7CB64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2A6B2E42-F8B7-4CD5-8271-4E9EF43866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08" y="134471"/>
            <a:ext cx="4027622" cy="78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0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hela One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ficialtiger/summerschool2017" TargetMode="External"/><Relationship Id="rId2" Type="http://schemas.openxmlformats.org/officeDocument/2006/relationships/hyperlink" Target="https://lora.ulm-digital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91286" y="2521651"/>
            <a:ext cx="7343580" cy="1050878"/>
          </a:xfrm>
        </p:spPr>
        <p:txBody>
          <a:bodyPr/>
          <a:lstStyle/>
          <a:p>
            <a:r>
              <a:rPr lang="de-DE" dirty="0" smtClean="0"/>
              <a:t>Summer School 2017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79433" y="3818963"/>
            <a:ext cx="67672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latin typeface="Chela One" panose="02000000000000000000" pitchFamily="2" charset="0"/>
                <a:cs typeface="Arial" panose="020B0604020202020204" pitchFamily="34" charset="0"/>
              </a:rPr>
              <a:t>Ein Azubi-Projekt der Universität Ulm</a:t>
            </a:r>
          </a:p>
          <a:p>
            <a:pPr algn="ctr"/>
            <a:r>
              <a:rPr lang="de-DE" sz="2800" dirty="0" smtClean="0">
                <a:latin typeface="Chela One" panose="02000000000000000000" pitchFamily="2" charset="0"/>
                <a:cs typeface="Arial" panose="020B0604020202020204" pitchFamily="34" charset="0"/>
              </a:rPr>
              <a:t>Abschlusspräsentation</a:t>
            </a:r>
          </a:p>
          <a:p>
            <a:pPr algn="ctr"/>
            <a:endParaRPr lang="de-DE" sz="2800" dirty="0">
              <a:latin typeface="Chela One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0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Red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" b="4522"/>
          <a:stretch/>
        </p:blipFill>
        <p:spPr>
          <a:xfrm>
            <a:off x="1918716" y="1368624"/>
            <a:ext cx="8354568" cy="5359148"/>
          </a:xfrm>
        </p:spPr>
      </p:pic>
    </p:spTree>
    <p:extLst>
      <p:ext uri="{BB962C8B-B14F-4D97-AF65-F5344CB8AC3E}">
        <p14:creationId xmlns:p14="http://schemas.microsoft.com/office/powerpoint/2010/main" val="2769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InfluxDB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82"/>
          <a:stretch/>
        </p:blipFill>
        <p:spPr>
          <a:xfrm>
            <a:off x="1637492" y="2048256"/>
            <a:ext cx="8917015" cy="1481328"/>
          </a:xfrm>
        </p:spPr>
      </p:pic>
    </p:spTree>
    <p:extLst>
      <p:ext uri="{BB962C8B-B14F-4D97-AF65-F5344CB8AC3E}">
        <p14:creationId xmlns:p14="http://schemas.microsoft.com/office/powerpoint/2010/main" val="23779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Grafana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2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8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3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https://lora.ulm-digital.com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/>
              <a:t>Dokumentation, weiteres und Code auf </a:t>
            </a:r>
            <a:r>
              <a:rPr lang="de-DE" dirty="0">
                <a:hlinkClick r:id="rId3" tooltip="https://github.com/officialtiger/summerschool2017"/>
              </a:rPr>
              <a:t>https://github.com/officialtiger/summerschool2017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90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AFCB8F02-F847-4478-8D36-254C5F12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08" y="134471"/>
            <a:ext cx="4027622" cy="784027"/>
          </a:xfrm>
          <a:prstGeom prst="rect">
            <a:avLst/>
          </a:prstGeom>
        </p:spPr>
      </p:pic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83" y="1008095"/>
            <a:ext cx="7435397" cy="5645394"/>
          </a:xfrm>
        </p:spPr>
      </p:pic>
      <p:pic>
        <p:nvPicPr>
          <p:cNvPr id="20" name="Grafik 19">
            <a:extLst>
              <a:ext uri="{FF2B5EF4-FFF2-40B4-BE49-F238E27FC236}">
                <a16:creationId xmlns="" xmlns:a16="http://schemas.microsoft.com/office/drawing/2014/main" id="{F1A2BD1B-6399-42A8-8328-BAF5655F8A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042919">
            <a:off x="337428" y="255983"/>
            <a:ext cx="2753030" cy="275303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="" xmlns:a16="http://schemas.microsoft.com/office/drawing/2014/main" id="{09920B75-864D-49FF-B2FF-7B09FA0542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1225">
            <a:off x="9439836" y="4439323"/>
            <a:ext cx="2001526" cy="20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hela One" panose="02000000000000000000" pitchFamily="2" charset="0"/>
              </a:rPr>
              <a:t>Projektmotivation</a:t>
            </a:r>
            <a:endParaRPr lang="de-DE" dirty="0">
              <a:latin typeface="Chela One" panose="020000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Interessante Kombination zwischen Hard- und Software</a:t>
            </a:r>
          </a:p>
          <a:p>
            <a:r>
              <a:rPr lang="de-DE" dirty="0" smtClean="0"/>
              <a:t>Abweichend zu normalen Arbeit</a:t>
            </a:r>
          </a:p>
          <a:p>
            <a:r>
              <a:rPr lang="de-DE" dirty="0" smtClean="0"/>
              <a:t>Einblick in neue Technologien </a:t>
            </a:r>
          </a:p>
          <a:p>
            <a:r>
              <a:rPr lang="de-DE" dirty="0" smtClean="0"/>
              <a:t>Praktischer Nutzen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09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Wetterstation </a:t>
            </a:r>
          </a:p>
          <a:p>
            <a:pPr lvl="1"/>
            <a:r>
              <a:rPr lang="de-DE" dirty="0" smtClean="0"/>
              <a:t>Temperatur</a:t>
            </a:r>
          </a:p>
          <a:p>
            <a:pPr lvl="1"/>
            <a:r>
              <a:rPr lang="de-DE" dirty="0" smtClean="0"/>
              <a:t>Luftfeuchtigkeit</a:t>
            </a:r>
          </a:p>
          <a:p>
            <a:pPr lvl="1"/>
            <a:r>
              <a:rPr lang="de-DE" dirty="0" smtClean="0"/>
              <a:t>Luftdruck</a:t>
            </a:r>
          </a:p>
          <a:p>
            <a:pPr lvl="1"/>
            <a:r>
              <a:rPr lang="de-DE" dirty="0" smtClean="0"/>
              <a:t>Helligkeit</a:t>
            </a:r>
          </a:p>
          <a:p>
            <a:pPr lvl="1"/>
            <a:r>
              <a:rPr lang="de-DE" dirty="0" smtClean="0"/>
              <a:t>Gehäuse</a:t>
            </a:r>
          </a:p>
          <a:p>
            <a:pPr lvl="1"/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Bodenfeuchtigkeit</a:t>
            </a:r>
          </a:p>
          <a:p>
            <a:pPr lvl="1"/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Nebel</a:t>
            </a:r>
          </a:p>
          <a:p>
            <a:pPr lvl="1"/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Display</a:t>
            </a:r>
            <a:endParaRPr lang="de-DE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Adafruit</a:t>
            </a:r>
            <a:r>
              <a:rPr lang="de-DE" dirty="0" smtClean="0"/>
              <a:t> </a:t>
            </a:r>
            <a:r>
              <a:rPr lang="de-DE" dirty="0" err="1" smtClean="0"/>
              <a:t>Feather</a:t>
            </a:r>
            <a:r>
              <a:rPr lang="de-DE" dirty="0" smtClean="0"/>
              <a:t> M0</a:t>
            </a:r>
          </a:p>
          <a:p>
            <a:r>
              <a:rPr lang="de-DE" dirty="0" smtClean="0"/>
              <a:t>BME 280 (Luftdruck, Luftfeuchtigkeit, Temperatur)</a:t>
            </a:r>
          </a:p>
          <a:p>
            <a:r>
              <a:rPr lang="de-DE" dirty="0" err="1" smtClean="0"/>
              <a:t>Temt</a:t>
            </a:r>
            <a:r>
              <a:rPr lang="de-DE" dirty="0" smtClean="0"/>
              <a:t> 6000 (</a:t>
            </a:r>
            <a:r>
              <a:rPr lang="de-DE" dirty="0" smtClean="0"/>
              <a:t>Lichtsensor)</a:t>
            </a:r>
            <a:endParaRPr lang="de-DE" dirty="0"/>
          </a:p>
          <a:p>
            <a:r>
              <a:rPr lang="de-DE" dirty="0" err="1" smtClean="0"/>
              <a:t>Soil</a:t>
            </a:r>
            <a:r>
              <a:rPr lang="de-DE" dirty="0" smtClean="0"/>
              <a:t> </a:t>
            </a:r>
            <a:r>
              <a:rPr lang="de-DE" dirty="0" err="1" smtClean="0"/>
              <a:t>Moisture</a:t>
            </a:r>
            <a:r>
              <a:rPr lang="de-DE" dirty="0" smtClean="0"/>
              <a:t> Sensor (</a:t>
            </a:r>
            <a:r>
              <a:rPr lang="de-DE" dirty="0" smtClean="0"/>
              <a:t>Bodenfeuchtigkeitssensor)</a:t>
            </a:r>
          </a:p>
          <a:p>
            <a:r>
              <a:rPr lang="de-DE" dirty="0" smtClean="0"/>
              <a:t>Display </a:t>
            </a:r>
            <a:r>
              <a:rPr lang="de-DE" dirty="0" smtClean="0"/>
              <a:t>SSD1306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249" y="1825625"/>
            <a:ext cx="3365787" cy="46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4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</a:t>
            </a:r>
            <a:r>
              <a:rPr lang="de-DE" dirty="0" smtClean="0"/>
              <a:t>eispiel: A</a:t>
            </a:r>
            <a:r>
              <a:rPr lang="de-DE" dirty="0" smtClean="0"/>
              <a:t>uslesen der Temperatur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92" y="1916031"/>
            <a:ext cx="11459216" cy="2958642"/>
          </a:xfrm>
        </p:spPr>
      </p:pic>
    </p:spTree>
    <p:extLst>
      <p:ext uri="{BB962C8B-B14F-4D97-AF65-F5344CB8AC3E}">
        <p14:creationId xmlns:p14="http://schemas.microsoft.com/office/powerpoint/2010/main" val="331648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Übertragung der 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72" y="1745050"/>
            <a:ext cx="8517255" cy="443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auslesen und auswerten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bwCloud</a:t>
            </a:r>
            <a:r>
              <a:rPr lang="de-DE" dirty="0" smtClean="0"/>
              <a:t> Ubuntu VM</a:t>
            </a:r>
          </a:p>
          <a:p>
            <a:r>
              <a:rPr lang="de-DE" dirty="0" err="1" smtClean="0"/>
              <a:t>Node-Red</a:t>
            </a:r>
            <a:endParaRPr lang="de-DE" dirty="0" smtClean="0"/>
          </a:p>
          <a:p>
            <a:r>
              <a:rPr lang="de-DE" dirty="0" err="1" smtClean="0"/>
              <a:t>InfluxDB</a:t>
            </a:r>
            <a:endParaRPr lang="de-DE" dirty="0" smtClean="0"/>
          </a:p>
          <a:p>
            <a:r>
              <a:rPr lang="de-DE" dirty="0" err="1" smtClean="0"/>
              <a:t>Grafana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987" y="1177355"/>
            <a:ext cx="3552885" cy="25358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16" y="3848164"/>
            <a:ext cx="5053584" cy="252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Breitbild</PresentationFormat>
  <Paragraphs>80</Paragraphs>
  <Slides>15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Chela One</vt:lpstr>
      <vt:lpstr>Office Theme</vt:lpstr>
      <vt:lpstr>Summer School 2017</vt:lpstr>
      <vt:lpstr>PowerPoint-Präsentation</vt:lpstr>
      <vt:lpstr>Projektmotivation</vt:lpstr>
      <vt:lpstr>Projektziel</vt:lpstr>
      <vt:lpstr>Komponenten</vt:lpstr>
      <vt:lpstr>Hardware Aufbau</vt:lpstr>
      <vt:lpstr>Beispiel: Auslesen der Temperatur</vt:lpstr>
      <vt:lpstr>Übertragung der Daten</vt:lpstr>
      <vt:lpstr>Daten auslesen und auswerten</vt:lpstr>
      <vt:lpstr>Node Red</vt:lpstr>
      <vt:lpstr>InfluxDB</vt:lpstr>
      <vt:lpstr>Grafana</vt:lpstr>
      <vt:lpstr>Ausblick</vt:lpstr>
      <vt:lpstr>Fazit</vt:lpstr>
      <vt:lpstr>Quellen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School 2017</dc:title>
  <dc:creator>Lara Herp</dc:creator>
  <cp:lastModifiedBy>Lara Herp</cp:lastModifiedBy>
  <cp:revision>41</cp:revision>
  <dcterms:created xsi:type="dcterms:W3CDTF">2017-07-31T11:26:15Z</dcterms:created>
  <dcterms:modified xsi:type="dcterms:W3CDTF">2017-08-04T08:26:18Z</dcterms:modified>
</cp:coreProperties>
</file>