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0" r:id="rId9"/>
    <p:sldId id="262" r:id="rId10"/>
    <p:sldId id="270" r:id="rId11"/>
    <p:sldId id="271" r:id="rId12"/>
    <p:sldId id="27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71454" autoAdjust="0"/>
  </p:normalViewPr>
  <p:slideViewPr>
    <p:cSldViewPr snapToGrid="0" showGuides="1">
      <p:cViewPr>
        <p:scale>
          <a:sx n="51" d="100"/>
          <a:sy n="51" d="100"/>
        </p:scale>
        <p:origin x="1272" y="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Stromverbrauch,</a:t>
            </a:r>
            <a:r>
              <a:rPr lang="de-DE" baseline="0" dirty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Durch </a:t>
            </a:r>
            <a:r>
              <a:rPr lang="de-DE" baseline="0" dirty="0" err="1"/>
              <a:t>LoraWAN</a:t>
            </a:r>
            <a:r>
              <a:rPr lang="de-DE" baseline="0" dirty="0"/>
              <a:t>-Protokoll hohe Reichweite in Abdeckung von Gateways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Arduino</a:t>
            </a:r>
            <a:r>
              <a:rPr lang="de-DE" dirty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ARM </a:t>
            </a:r>
            <a:r>
              <a:rPr lang="de-DE" dirty="0" err="1"/>
              <a:t>prozessor</a:t>
            </a:r>
            <a:r>
              <a:rPr lang="de-DE" dirty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LoRa</a:t>
            </a:r>
            <a:r>
              <a:rPr lang="de-DE" dirty="0"/>
              <a:t> Modul</a:t>
            </a:r>
            <a:r>
              <a:rPr lang="de-DE" baseline="0" dirty="0"/>
              <a:t> direkt integriert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LoRaWAN</a:t>
            </a:r>
            <a:r>
              <a:rPr lang="de-DE" dirty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Node-Red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Schnittstelle zwischen TTN-Daten</a:t>
            </a:r>
            <a:r>
              <a:rPr lang="de-DE" baseline="0" dirty="0"/>
              <a:t> und </a:t>
            </a:r>
            <a:r>
              <a:rPr lang="de-DE" baseline="0" dirty="0" err="1"/>
              <a:t>InfluxDB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FlowChart</a:t>
            </a:r>
            <a:r>
              <a:rPr lang="de-DE" baseline="0" dirty="0"/>
              <a:t> Programmierungstool (Datenfluss) in JavaScript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InfluxDB</a:t>
            </a:r>
            <a:r>
              <a:rPr lang="de-DE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&amp; hohe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Verfügbarkeit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 </a:t>
            </a:r>
            <a:r>
              <a:rPr lang="de-D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Visualisierung am besten gefallen</a:t>
            </a:r>
            <a:r>
              <a:rPr lang="de-DE" baseline="0" dirty="0"/>
              <a:t> 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Unser Flow-Chart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(Applikation, Access Key und Region hinterlegt)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JavaScript Funktionen um Daten entgegenzunehmen, interpretieren und für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vorbereiten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(Datenbank und jeweilige Tabelle hinterlegt)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7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influx-shell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angelegt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 hinterlegt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Eigenes Dashboard mit Layout aus Graphen und Aktuellen Werten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jeweiliger 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ialtiger/summerschool2017" TargetMode="External"/><Relationship Id="rId2" Type="http://schemas.openxmlformats.org/officeDocument/2006/relationships/hyperlink" Target="https://lora.ulm-digita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/>
              <a:t>Summer School 2017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Ulm</a:t>
            </a:r>
          </a:p>
          <a:p>
            <a:pPr algn="ctr"/>
            <a:r>
              <a:rPr lang="de-DE" sz="2800" dirty="0">
                <a:latin typeface="Chela One" panose="02000000000000000000" pitchFamily="2" charset="0"/>
                <a:cs typeface="Arial" panose="020B0604020202020204" pitchFamily="34" charset="0"/>
              </a:rPr>
              <a:t>Abschlusspräsentation</a:t>
            </a:r>
          </a:p>
          <a:p>
            <a:pPr algn="ctr"/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1F6E5F-3619-46E1-AAD9-D5C9E0A67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3594">
            <a:off x="492802" y="327230"/>
            <a:ext cx="2362200" cy="2390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7D4CBE-8AEE-489D-89DD-DFFEDB960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81" y="1235436"/>
            <a:ext cx="1936231" cy="19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 b="4522"/>
          <a:stretch/>
        </p:blipFill>
        <p:spPr>
          <a:xfrm>
            <a:off x="1918716" y="1368624"/>
            <a:ext cx="8354568" cy="5359148"/>
          </a:xfrm>
        </p:spPr>
      </p:pic>
    </p:spTree>
    <p:extLst>
      <p:ext uri="{BB962C8B-B14F-4D97-AF65-F5344CB8AC3E}">
        <p14:creationId xmlns:p14="http://schemas.microsoft.com/office/powerpoint/2010/main" val="27697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2"/>
          <a:stretch/>
        </p:blipFill>
        <p:spPr>
          <a:xfrm>
            <a:off x="1637492" y="2048256"/>
            <a:ext cx="8917015" cy="1481328"/>
          </a:xfrm>
        </p:spPr>
      </p:pic>
    </p:spTree>
    <p:extLst>
      <p:ext uri="{BB962C8B-B14F-4D97-AF65-F5344CB8AC3E}">
        <p14:creationId xmlns:p14="http://schemas.microsoft.com/office/powerpoint/2010/main" val="237790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7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https://lora.ulm-digital.com/</a:t>
            </a:r>
            <a:endParaRPr lang="de-DE" dirty="0"/>
          </a:p>
          <a:p>
            <a:r>
              <a:rPr lang="de-DE" dirty="0"/>
              <a:t>Dokumentation, weiteres und Code auf </a:t>
            </a:r>
            <a:r>
              <a:rPr lang="de-DE" dirty="0">
                <a:hlinkClick r:id="rId3" tooltip="https://github.com/officialtiger/summerschool2017"/>
              </a:rPr>
              <a:t>https://github.com/officialtiger/summerschool2017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hela One" panose="02000000000000000000" pitchFamily="2" charset="0"/>
              </a:rPr>
              <a:t>Projektmotivation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Interessante Kombination zwischen Hard- und Software</a:t>
            </a:r>
          </a:p>
          <a:p>
            <a:r>
              <a:rPr lang="de-DE" dirty="0"/>
              <a:t>Abweichend zu normalen Arbeit</a:t>
            </a:r>
          </a:p>
          <a:p>
            <a:r>
              <a:rPr lang="de-DE" dirty="0"/>
              <a:t>Einblick in neue Technologien </a:t>
            </a:r>
          </a:p>
          <a:p>
            <a:r>
              <a:rPr lang="de-DE" dirty="0"/>
              <a:t>Praktischer Nutzen</a:t>
            </a:r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Wetterstation 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Luftfeuchtigkeit</a:t>
            </a:r>
          </a:p>
          <a:p>
            <a:pPr lvl="1"/>
            <a:r>
              <a:rPr lang="de-DE" dirty="0"/>
              <a:t>Luftdruck</a:t>
            </a:r>
          </a:p>
          <a:p>
            <a:pPr lvl="1"/>
            <a:r>
              <a:rPr lang="de-DE" dirty="0"/>
              <a:t>Helligkeit</a:t>
            </a:r>
          </a:p>
          <a:p>
            <a:pPr lvl="1"/>
            <a:r>
              <a:rPr lang="de-DE" dirty="0"/>
              <a:t>Gehäuse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Feather</a:t>
            </a:r>
            <a:r>
              <a:rPr lang="de-DE" dirty="0"/>
              <a:t> M0</a:t>
            </a:r>
          </a:p>
          <a:p>
            <a:r>
              <a:rPr lang="de-DE" dirty="0"/>
              <a:t>BME 280 (Luftdruck, Luftfeuchtigkeit, Temperatur)</a:t>
            </a:r>
          </a:p>
          <a:p>
            <a:r>
              <a:rPr lang="de-DE" dirty="0" err="1"/>
              <a:t>Temt</a:t>
            </a:r>
            <a:r>
              <a:rPr lang="de-DE" dirty="0"/>
              <a:t> 6000 (Lichtsensor)</a:t>
            </a:r>
          </a:p>
          <a:p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Moisture</a:t>
            </a:r>
            <a:r>
              <a:rPr lang="de-DE" dirty="0"/>
              <a:t> Sensor (Bodenfeuchtigkeitssensor)</a:t>
            </a:r>
          </a:p>
          <a:p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 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8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Auslesen der Temperatur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2" y="1916031"/>
            <a:ext cx="11459216" cy="2958642"/>
          </a:xfrm>
        </p:spPr>
      </p:pic>
    </p:spTree>
    <p:extLst>
      <p:ext uri="{BB962C8B-B14F-4D97-AF65-F5344CB8AC3E}">
        <p14:creationId xmlns:p14="http://schemas.microsoft.com/office/powerpoint/2010/main" val="33164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Übertragung der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auslesen und auswerten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bwCloud</a:t>
            </a:r>
            <a:r>
              <a:rPr lang="de-DE" dirty="0"/>
              <a:t> Ubuntu VM</a:t>
            </a:r>
          </a:p>
          <a:p>
            <a:r>
              <a:rPr lang="de-DE" dirty="0" err="1"/>
              <a:t>Node-Red</a:t>
            </a:r>
            <a:endParaRPr lang="de-DE" dirty="0"/>
          </a:p>
          <a:p>
            <a:r>
              <a:rPr lang="de-DE" dirty="0" err="1"/>
              <a:t>InfluxDB</a:t>
            </a:r>
            <a:endParaRPr lang="de-DE" dirty="0"/>
          </a:p>
          <a:p>
            <a:r>
              <a:rPr lang="de-DE" dirty="0" err="1"/>
              <a:t>Grafana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80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Chela One</vt:lpstr>
      <vt:lpstr>Office Theme</vt:lpstr>
      <vt:lpstr>Summer School 2017</vt:lpstr>
      <vt:lpstr>PowerPoint-Präsentation</vt:lpstr>
      <vt:lpstr>Projektmotivation</vt:lpstr>
      <vt:lpstr>Projektziel</vt:lpstr>
      <vt:lpstr>Komponenten</vt:lpstr>
      <vt:lpstr>Hardware Aufbau</vt:lpstr>
      <vt:lpstr>Beispiel: Auslesen der Temperatur</vt:lpstr>
      <vt:lpstr>Übertragung der Daten</vt:lpstr>
      <vt:lpstr>Daten auslesen und auswerten</vt:lpstr>
      <vt:lpstr>Node Red</vt:lpstr>
      <vt:lpstr>InfluxDB</vt:lpstr>
      <vt:lpstr>Grafana</vt:lpstr>
      <vt:lpstr>Ausblick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Niclas</cp:lastModifiedBy>
  <cp:revision>42</cp:revision>
  <dcterms:created xsi:type="dcterms:W3CDTF">2017-07-31T11:26:15Z</dcterms:created>
  <dcterms:modified xsi:type="dcterms:W3CDTF">2017-08-04T08:38:39Z</dcterms:modified>
</cp:coreProperties>
</file>