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37"/>
  </p:normalViewPr>
  <p:slideViewPr>
    <p:cSldViewPr snapToGrid="0">
      <p:cViewPr varScale="1">
        <p:scale>
          <a:sx n="90" d="100"/>
          <a:sy n="90" d="100"/>
        </p:scale>
        <p:origin x="232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03D0EF-6F9D-4C4B-BD78-C65CF5D0A00D}" type="datetimeFigureOut">
              <a:rPr lang="nb-NO" smtClean="0"/>
              <a:t>26.05.2023</a:t>
            </a:fld>
            <a:endParaRPr lang="nb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E3231E-835C-694F-8C63-0F7F08C60EE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57667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E3231E-835C-694F-8C63-0F7F08C60EEC}" type="slidenum">
              <a:rPr lang="nb-NO" smtClean="0"/>
              <a:t>12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0386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B46B8FB-F6A2-5F47-A6CD-A7E17E69270F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AB39E9-6F50-3F4B-9DDB-FC0E0CA99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5066001" cy="2866405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2C33E-E9A6-304D-BBCB-97AD0B213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5066001" cy="1475177"/>
          </a:xfrm>
        </p:spPr>
        <p:txBody>
          <a:bodyPr anchor="b"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C75C4-E533-BE48-B528-D1A278BC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928" y="457200"/>
            <a:ext cx="3608205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fld id="{A5B0A250-5CC0-1746-B209-08E8B0DAE6AF}" type="datetimeFigureOut">
              <a:rPr lang="en-US" smtClean="0"/>
              <a:pPr algn="l"/>
              <a:t>5/26/23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9BA8A-EF83-434D-A90E-0805D110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FDDE0-90B9-AD4E-B0EB-E7464FA9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3A3282-0389-C547-8CA6-7F3E7F27B34D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5204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7ED46EE4-CE67-DD46-A751-9FEA049A22B8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55C5B70-D34F-8A49-B220-808CE2BBB7F3}"/>
                </a:ext>
              </a:extLst>
            </p:cNvPr>
            <p:cNvSpPr/>
            <p:nvPr/>
          </p:nvSpPr>
          <p:spPr>
            <a:xfrm>
              <a:off x="8928528" y="491812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BBFE624-6DBD-8541-B43B-180C0AFA21F0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E01AC23-2120-A542-B140-5A29AA27A2C8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54689C0-9C35-9B4D-906B-DA287DA55A38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96570F0-11E0-6147-9053-E3A4B5DBA0E4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BDD97F6-A366-B54A-B889-42E97AFEDE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8E853BC-EE80-374B-B823-8D51A948C4CF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B5B70B1-649D-9848-B5D4-6DE04D55F5F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6A2092A-2157-0A49-937F-BBAE14687DE7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092371E-D526-AF43-816F-F7AEBA9FF16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6995714-B51E-E84A-9FD5-3AD33004E517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FDB0CC5-76AA-6E44-8376-4EE649C1DE42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D981F0B-8982-1C45-8D7C-30E744003823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76EEB7-1E87-0447-8CD6-DD220CF4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AE526-3A03-9B41-8C9F-27156E701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08D72-182D-C947-B3F7-B74948D0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5/26/23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E396-D059-AF4D-A1D9-C1347978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845B6-87C0-2F4A-8146-00E911CD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480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8A912D-4325-C449-BF2E-F331A221C69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1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6061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3803ECC-8207-244B-8051-94AA5304EDD9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F2E8536-821C-3846-A152-2001B7BA4BC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7A02781-FFB4-C04E-97FB-78D26A9E8F1C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4C29607-37D2-7A4B-98E2-2C851CD6776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12FC7BA-80CC-1C4E-B268-B3EEA08137F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EBC8FB1-96B9-D84A-BD2A-BC8410EBE012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A8455B4-A778-B44D-A7E8-C45A4846D9F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07CCA-80EF-2B45-8F8C-7D5796A61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50095" y="976630"/>
            <a:ext cx="2268507" cy="4784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221C3-F2D3-FC4F-938B-4C4CAC737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5150" y="976630"/>
            <a:ext cx="8264057" cy="478459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61B46-3E9A-AC48-8C84-5B46EA1E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5/26/23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F8F49-5859-714C-8EE1-61A74F32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B6F69-3FFA-D94F-BA99-873D36F7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1B40EC-87DB-A64F-9D4B-98A86F7CEFFF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1462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0CAFDA3-320A-C24D-A7A1-20C1267EC987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</a:extLst>
            </p:cNvPr>
            <p:cNvSpPr/>
            <p:nvPr/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2A1E4-52BA-534C-AECC-35C3CF44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15675-65B4-E14F-9785-663A83B7B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6A1E-2332-684F-BDD2-687C166B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5/26/23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B8CB0-B7BE-7D4F-B254-8A2F8AEC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5A569-A063-8E40-B703-82B11D2A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7169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31D73A-BA91-794F-8C09-4F4B41A6D08B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8652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ABDDED5-B489-454D-A72D-46C9473AB018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6338A9A-49A1-B04D-B479-43604A5CD6D5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3151B6D8-101B-F34D-992A-1668DB5D0067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21D4DE71-EB1A-E74C-9364-5FEC5377F4EF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D99A5CD-9D3A-DA46-AD96-34B9DB522051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6537DF9-74F2-924C-9B63-22B100C80C92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7655457-8E4D-F34C-A595-66A45E9C3A1F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FB0E8D2C-8947-E44C-BC5F-F81B083DAA3E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ED57F45D-85B8-AC49-A2BA-E941F1BE7F15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A576359-CAE3-634C-8DF8-A834BCD7D668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343F35-6601-BD4A-B9A5-25361D0453D2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ED1C169-DCD9-9C4B-91B1-519621155A64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2328AC7-E0BC-0E46-A25B-11D523EC8100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2BBE02A-588F-6C4D-B310-694098C6A340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6751D5A0-C90A-0A44-8654-CFE1B719B35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F0FA086-0D80-B74A-9B37-5EACDE30D61F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022E302-2A55-8844-A50B-DC16D075E16B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4B325F5-A048-2843-A40B-3B2B31ECED76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707B616-7E85-5442-B46B-AF9426A7A0E9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8914A00-D181-5847-A150-77CE67F94369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AF2D976-5F49-2848-B465-C85708A6D706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E333474-B850-354C-A2E2-01735C948D47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BC25646C-71B3-4A44-A4FE-C3CABE5580BB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B598CFE9-67EE-E342-9EF7-F40A1E0BE59E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1E29AD13-94FE-1349-A28E-10F6E780F510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0648E-B4D5-4145-84E7-46B5793E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51"/>
            <a:ext cx="5066001" cy="2334768"/>
          </a:xfrm>
        </p:spPr>
        <p:txBody>
          <a:bodyPr anchor="t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B92A6-7558-3148-B855-5BC58B415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4255453"/>
            <a:ext cx="5066001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0B541-D211-974B-97FE-C1F9473A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5/26/23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7FB0-D95A-D543-8E29-6E5F22B4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C4404-F49D-9F48-A10B-1F60870B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6A1FD1-D82F-3141-8687-8D7C0631C21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6427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42ECFEB-12CF-4C4F-BC8A-5816C27CA565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6C9482-2804-144B-88B2-0AF191BD757D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1363F79-96BD-9240-86E2-DF26C9C2437D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53F0BF1-DA57-1D49-82F0-802F4D385A85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CD42A1B-A03A-C946-8A2A-CE437EA433FD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591FE00-3AAF-9B4B-8107-E94D50828227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49E92E9-89A7-4842-B271-411C7DF75D2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C29C99-0841-9F46-AB1A-E9751DFE448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0AB684-BDA8-014B-8DCC-125F8B8D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40E05-0F5F-6243-AD57-66BFC33AD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851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0B3A4-11FE-D94C-9B93-255E3623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9638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BEEAF-F881-6E48-84AF-E5CEEF1C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5/26/23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72753-1CC3-9244-9AF0-6927018A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D55D0-FCC7-AC42-9810-9B49E334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736C3-88FB-244C-83B8-B2856998D22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1023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7D16A9C-7411-5242-A59C-816B8907E3BE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997260B-7D44-7049-B605-7FD6E6CE5612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D6AF601-77C3-D74A-B1E5-7F33703A6927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DFCA921-0F9E-2E41-A285-75409E25501A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20B9E03-438B-FC42-9DA1-835D5BC3FE8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670E1F-61CD-8940-A898-6D5092A78BB9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80C64CF-0C6A-3449-9709-AE038C4A7995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EC46D5B-957F-A24C-8E36-CC71F660EC8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58182F-7B5E-FD42-AFC6-A3848D833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768096"/>
            <a:ext cx="7333488" cy="12710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9E4DE-75C0-C841-A68D-9D7BBAD76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149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C87F7-356E-9E43-97A0-D972B2285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2149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B4C28-30CB-CC4E-A25E-F4FEFA49B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3066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D0191-963B-1E4C-BEC5-9B42E3951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3066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E0BED-3EB7-BB4A-A556-FA967FB0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5/26/23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2466A-4D90-174C-B382-AC4674D7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ADE49-8082-214B-9742-5EE8DA2E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39200-18D5-014B-BAB8-FF5D0BA15E0C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8884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7DF52F6-A06E-0343-95B8-DAAC38DB4B8C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7092C52-7052-0749-9DA0-9374DBF495AE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64E1C2F-81E1-C44D-859C-946596C950F2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626485-4263-0A44-9561-E278A7056C33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D45AAB5-3CCC-DE4A-A962-3702911B55C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CAFB16F-8EDE-D44F-A51E-34EDC41E7404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CD51329-732C-BB4C-98E5-715BAF9F8853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92B5D44-BC55-AF4C-984D-C8231B22F80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A1E9E2-564E-7049-A22F-BB5B876B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59D05-C08D-7747-B2FC-3F62B335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5/26/23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FF615-BB08-A844-B689-BAA7C504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3A67D-F96F-4849-8C83-49CC3A65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CFAAB9-2B6B-8D4C-A748-433E2C393EA6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7089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BCA70-D63D-40F6-B9B3-4E49B96E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5/26/23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12559-BD91-4904-A24A-0CF0A232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8BB7-74A5-4A6F-A0FF-021E68F0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17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0914A35-7AAF-4B42-9C68-47A633EFD9D0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ABCED79-0E70-FB4D-ABF2-D859BF5556E4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364885D-A3A4-5144-AB4E-7624F27287E6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22073D5-CC72-0549-BD26-F7AF9851BE45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827A049-C9FD-554E-9B01-F151B0D9E86B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6832559-4D18-8744-AB91-9FCFAB732477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F97A623-E5DC-1B44-B687-8643B9F0D741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37BBE1-2C82-4E45-B5C5-35E07B05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64973"/>
            <a:ext cx="3609982" cy="1395043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01F2E-A734-364B-8A7D-990D6B889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832" y="770890"/>
            <a:ext cx="6112517" cy="48005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CBAD9-5515-1748-8E77-F48160F4E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7089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6C22B-80D4-AA42-9999-401E37B4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5/26/23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55DE4-33E8-7F4B-9334-95EA6084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70FA5-21EE-D742-8F01-C1BAE0FD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F966AA-D7DF-F84D-80D4-E216A641B00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2270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10D391A-F01E-4947-8A01-95438AA0B323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499306-B4E0-064D-8F6C-96E9C4BD04DA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F3D0241-0A21-8047-8CE3-B3FDD5FDF71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3083F97-6891-0447-957C-AB0834B826D2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2EF7D75-E7C1-5147-A03B-3EC641CF3B0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D7CA94-94B4-C140-8C68-01C0ADFA1C7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11CD629-C318-A848-BDDE-BBA9465EBF9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A5AC1F8-1370-E946-977E-E4CFC6947BA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CEE63B-B967-0A48-9623-22037676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3609983" cy="1389127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11F680-28C8-FA44-9CD5-20709DA02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23838" y="890816"/>
            <a:ext cx="6060136" cy="4870411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507CD-197E-BB4C-83A6-DA3FC97A2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6012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E00AC-DF6C-D548-8A06-D6269BDB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5/26/23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D113B-57D4-9A4F-BFE0-2A3963B4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D9954-FA18-8948-AA52-21CED059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3EB25D-2379-5040-B990-1C99B0B7D93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4203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D98E2-86CE-4D4F-9F8F-17C83D19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4B4F2-48A4-A140-B59B-7A2ED9FD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F4A7E-D5FF-BF48-8E01-8F46150AB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6928" y="457200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5B0A250-5CC0-1746-B209-08E8B0DAE6AF}" type="datetimeFigureOut">
              <a:rPr lang="en-US" smtClean="0"/>
              <a:pPr/>
              <a:t>5/26/23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31757-5039-BF46-B47A-50DA8FFBC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3FD16-4337-B940-905E-D20A26FD4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15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6F2B51C-9578-EB41-A17E-FFF9D491A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4E9CAEA-4CF4-D249-8127-CD2FA20187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85">
              <a:extLst>
                <a:ext uri="{FF2B5EF4-FFF2-40B4-BE49-F238E27FC236}">
                  <a16:creationId xmlns:a16="http://schemas.microsoft.com/office/drawing/2014/main" id="{E51EDD93-C3A3-DF47-BCFC-43B049E34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86">
              <a:extLst>
                <a:ext uri="{FF2B5EF4-FFF2-40B4-BE49-F238E27FC236}">
                  <a16:creationId xmlns:a16="http://schemas.microsoft.com/office/drawing/2014/main" id="{D574DB0D-896A-D649-89B1-33753E1D46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87">
              <a:extLst>
                <a:ext uri="{FF2B5EF4-FFF2-40B4-BE49-F238E27FC236}">
                  <a16:creationId xmlns:a16="http://schemas.microsoft.com/office/drawing/2014/main" id="{62256DD9-FEA3-4A40-80D1-B33F0FF15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88">
              <a:extLst>
                <a:ext uri="{FF2B5EF4-FFF2-40B4-BE49-F238E27FC236}">
                  <a16:creationId xmlns:a16="http://schemas.microsoft.com/office/drawing/2014/main" id="{534E9839-EAD7-3C49-8D10-E4BFE08208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89">
              <a:extLst>
                <a:ext uri="{FF2B5EF4-FFF2-40B4-BE49-F238E27FC236}">
                  <a16:creationId xmlns:a16="http://schemas.microsoft.com/office/drawing/2014/main" id="{DDFC3FA6-9BB5-A34E-9337-A2E9A1EED9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97">
              <a:extLst>
                <a:ext uri="{FF2B5EF4-FFF2-40B4-BE49-F238E27FC236}">
                  <a16:creationId xmlns:a16="http://schemas.microsoft.com/office/drawing/2014/main" id="{45000D9E-4AD7-5A4F-8E99-302F388C83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E9A65A5-F5CF-0E91-C2A8-024D07DB76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39751" y="768334"/>
            <a:ext cx="6479629" cy="2866405"/>
          </a:xfrm>
        </p:spPr>
        <p:txBody>
          <a:bodyPr>
            <a:normAutofit/>
          </a:bodyPr>
          <a:lstStyle/>
          <a:p>
            <a:r>
              <a:rPr lang="nb-NO" dirty="0"/>
              <a:t>Sluttproduksjon logg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711F96-4698-D7E1-3470-9B4AA90323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39751" y="4283239"/>
            <a:ext cx="6479629" cy="1475177"/>
          </a:xfrm>
        </p:spPr>
        <p:txBody>
          <a:bodyPr>
            <a:normAutofit/>
          </a:bodyPr>
          <a:lstStyle/>
          <a:p>
            <a:r>
              <a:rPr lang="nb-NO" dirty="0"/>
              <a:t>Vasco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8BF475-2B6C-3911-DEFC-4DD5EBD439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650" r="54185" b="1"/>
          <a:stretch/>
        </p:blipFill>
        <p:spPr>
          <a:xfrm>
            <a:off x="20" y="1"/>
            <a:ext cx="4173349" cy="6857999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39752" y="6087110"/>
            <a:ext cx="6883742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4529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EE7197-1FA4-C73E-7F46-2E05E4FA4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70890"/>
            <a:ext cx="4133559" cy="1268984"/>
          </a:xfrm>
        </p:spPr>
        <p:txBody>
          <a:bodyPr>
            <a:normAutofit/>
          </a:bodyPr>
          <a:lstStyle/>
          <a:p>
            <a:r>
              <a:rPr lang="nb-NO" dirty="0"/>
              <a:t>Mandag uke 21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249CF-F7FA-E170-1825-C1538AB80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1" y="2160016"/>
            <a:ext cx="4133559" cy="360121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nb-NO" sz="1700"/>
              <a:t>Programmering, problemer med </a:t>
            </a:r>
            <a:r>
              <a:rPr lang="nb-NO" sz="1700" err="1"/>
              <a:t>php</a:t>
            </a:r>
            <a:r>
              <a:rPr lang="nb-NO" sz="1700"/>
              <a:t> osv.</a:t>
            </a:r>
          </a:p>
          <a:p>
            <a:pPr>
              <a:lnSpc>
                <a:spcPct val="90000"/>
              </a:lnSpc>
            </a:pPr>
            <a:r>
              <a:rPr lang="nb-NO" sz="1700"/>
              <a:t>Dag 2: Designet og implementerte databaseskjemaet i MySQL ved hjelp av MySQL Workbench.</a:t>
            </a:r>
          </a:p>
          <a:p>
            <a:pPr>
              <a:lnSpc>
                <a:spcPct val="90000"/>
              </a:lnSpc>
            </a:pPr>
            <a:r>
              <a:rPr lang="nb-NO" sz="1700"/>
              <a:t>Opprettet tabeller og definerte nødvendige relasjoner for å lagre brukerinformasjon, filer og innleveringene/oppgaver.</a:t>
            </a:r>
          </a:p>
          <a:p>
            <a:pPr>
              <a:lnSpc>
                <a:spcPct val="90000"/>
              </a:lnSpc>
            </a:pPr>
            <a:r>
              <a:rPr lang="nb-NO" sz="1700"/>
              <a:t>Jobbet med å opprette SQL-spørringer for å håndtere innleveringsprosessen og filbehandling.</a:t>
            </a:r>
          </a:p>
        </p:txBody>
      </p:sp>
      <p:pic>
        <p:nvPicPr>
          <p:cNvPr id="5" name="Picture 4" descr="A picture containing text, screenshot, software, multimedia software&#10;&#10;Description automatically generated">
            <a:extLst>
              <a:ext uri="{FF2B5EF4-FFF2-40B4-BE49-F238E27FC236}">
                <a16:creationId xmlns:a16="http://schemas.microsoft.com/office/drawing/2014/main" id="{DCBA3DFD-CB89-7228-7B58-45F4BA7277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6596" y="1503559"/>
            <a:ext cx="6430513" cy="384223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1B5E71B3-7269-894E-A00B-31D341365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13" name="Freeform 85">
              <a:extLst>
                <a:ext uri="{FF2B5EF4-FFF2-40B4-BE49-F238E27FC236}">
                  <a16:creationId xmlns:a16="http://schemas.microsoft.com/office/drawing/2014/main" id="{FFFA3A20-1539-CC4A-9BE1-7415FE5A98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87">
              <a:extLst>
                <a:ext uri="{FF2B5EF4-FFF2-40B4-BE49-F238E27FC236}">
                  <a16:creationId xmlns:a16="http://schemas.microsoft.com/office/drawing/2014/main" id="{44EBCCFB-8EAB-2442-8E02-293F08D50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89">
              <a:extLst>
                <a:ext uri="{FF2B5EF4-FFF2-40B4-BE49-F238E27FC236}">
                  <a16:creationId xmlns:a16="http://schemas.microsoft.com/office/drawing/2014/main" id="{AFD14830-CC36-D64E-8173-398042563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97">
              <a:extLst>
                <a:ext uri="{FF2B5EF4-FFF2-40B4-BE49-F238E27FC236}">
                  <a16:creationId xmlns:a16="http://schemas.microsoft.com/office/drawing/2014/main" id="{FAA40AB8-EB6E-A44D-B3CA-7D25B64F5A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0A01F17-907D-3541-BBAF-A33828880D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356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48126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1D6E76-64A1-79AE-50F1-E2CF3D020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70890"/>
            <a:ext cx="4133559" cy="1268984"/>
          </a:xfrm>
        </p:spPr>
        <p:txBody>
          <a:bodyPr>
            <a:normAutofit/>
          </a:bodyPr>
          <a:lstStyle/>
          <a:p>
            <a:r>
              <a:rPr lang="nb-NO" dirty="0"/>
              <a:t>Tirsdag uke 21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ED20B-CE4D-4D04-D5BE-89B116CF16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1" y="2160016"/>
            <a:ext cx="4133559" cy="360121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nb-NO" sz="1700"/>
              <a:t>Programmering</a:t>
            </a:r>
          </a:p>
          <a:p>
            <a:pPr>
              <a:lnSpc>
                <a:spcPct val="90000"/>
              </a:lnSpc>
            </a:pPr>
            <a:r>
              <a:rPr lang="nb-NO" sz="1700"/>
              <a:t>Dag 4 (jeg gjorde ikke noe forrige tirsdag) : Utviklet </a:t>
            </a:r>
            <a:r>
              <a:rPr lang="nb-NO" sz="1700" err="1"/>
              <a:t>frontend</a:t>
            </a:r>
            <a:r>
              <a:rPr lang="nb-NO" sz="1700"/>
              <a:t>-grensesnittet ved hjelp av HTML, CSS og JavaScript.</a:t>
            </a:r>
          </a:p>
          <a:p>
            <a:pPr>
              <a:lnSpc>
                <a:spcPct val="90000"/>
              </a:lnSpc>
            </a:pPr>
            <a:r>
              <a:rPr lang="nb-NO" sz="1700"/>
              <a:t>Implementerte funksjonalitet for å vise og organisere filer, håndtere innleveringer og samarbeide med medelever og lærere.</a:t>
            </a:r>
          </a:p>
          <a:p>
            <a:pPr>
              <a:lnSpc>
                <a:spcPct val="90000"/>
              </a:lnSpc>
            </a:pPr>
            <a:r>
              <a:rPr lang="nb-NO" sz="1700"/>
              <a:t>Sørgde for at grensesnittet var interaktivt og brukervennlig på forskjellige enheter.</a:t>
            </a:r>
          </a:p>
        </p:txBody>
      </p:sp>
      <p:pic>
        <p:nvPicPr>
          <p:cNvPr id="5" name="Picture 4" descr="A screen shot of a computer program&#10;&#10;Description automatically generated with medium confidence">
            <a:extLst>
              <a:ext uri="{FF2B5EF4-FFF2-40B4-BE49-F238E27FC236}">
                <a16:creationId xmlns:a16="http://schemas.microsoft.com/office/drawing/2014/main" id="{11E63347-61D4-6E1E-A640-3D4EF18CB4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6578" y="681645"/>
            <a:ext cx="4210549" cy="5486059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1B5E71B3-7269-894E-A00B-31D341365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13" name="Freeform 85">
              <a:extLst>
                <a:ext uri="{FF2B5EF4-FFF2-40B4-BE49-F238E27FC236}">
                  <a16:creationId xmlns:a16="http://schemas.microsoft.com/office/drawing/2014/main" id="{FFFA3A20-1539-CC4A-9BE1-7415FE5A98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87">
              <a:extLst>
                <a:ext uri="{FF2B5EF4-FFF2-40B4-BE49-F238E27FC236}">
                  <a16:creationId xmlns:a16="http://schemas.microsoft.com/office/drawing/2014/main" id="{44EBCCFB-8EAB-2442-8E02-293F08D50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89">
              <a:extLst>
                <a:ext uri="{FF2B5EF4-FFF2-40B4-BE49-F238E27FC236}">
                  <a16:creationId xmlns:a16="http://schemas.microsoft.com/office/drawing/2014/main" id="{AFD14830-CC36-D64E-8173-398042563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97">
              <a:extLst>
                <a:ext uri="{FF2B5EF4-FFF2-40B4-BE49-F238E27FC236}">
                  <a16:creationId xmlns:a16="http://schemas.microsoft.com/office/drawing/2014/main" id="{FAA40AB8-EB6E-A44D-B3CA-7D25B64F5A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0A01F17-907D-3541-BBAF-A33828880D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356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6449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0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49FBFE-B1E7-9ABB-08E4-C7BD2FD31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70890"/>
            <a:ext cx="4133560" cy="1268984"/>
          </a:xfrm>
        </p:spPr>
        <p:txBody>
          <a:bodyPr>
            <a:normAutofit/>
          </a:bodyPr>
          <a:lstStyle/>
          <a:p>
            <a:r>
              <a:rPr lang="nb-NO" dirty="0"/>
              <a:t>Onsdag uke 21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6A417-353B-839F-A6DE-4638B127E4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1" y="2160016"/>
            <a:ext cx="4133560" cy="360121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nb-NO" sz="2000"/>
              <a:t>Programmering</a:t>
            </a:r>
          </a:p>
          <a:p>
            <a:pPr>
              <a:lnSpc>
                <a:spcPct val="90000"/>
              </a:lnSpc>
            </a:pPr>
            <a:r>
              <a:rPr lang="nb-NO" sz="2000"/>
              <a:t>Dagen var litt forskjellig i dag. Jeg brukte tiden min å sjekke at koden var i orden og for å fikse et problem jeg hadde men </a:t>
            </a:r>
            <a:r>
              <a:rPr lang="nb-NO" sz="2000" err="1"/>
              <a:t>index</a:t>
            </a:r>
            <a:r>
              <a:rPr lang="nb-NO" sz="2000"/>
              <a:t>/</a:t>
            </a:r>
            <a:r>
              <a:rPr lang="nb-NO" sz="2000" err="1"/>
              <a:t>main</a:t>
            </a:r>
            <a:r>
              <a:rPr lang="nb-NO" sz="2000"/>
              <a:t> </a:t>
            </a:r>
            <a:r>
              <a:rPr lang="nb-NO" sz="2000" err="1"/>
              <a:t>page</a:t>
            </a:r>
            <a:r>
              <a:rPr lang="nb-NO" sz="2000"/>
              <a:t>.</a:t>
            </a:r>
          </a:p>
          <a:p>
            <a:pPr>
              <a:lnSpc>
                <a:spcPct val="90000"/>
              </a:lnSpc>
            </a:pPr>
            <a:r>
              <a:rPr lang="nb-NO" sz="2000"/>
              <a:t>Jeg trengte hjelp fra Stein for å få det til. Det betydde at mest av tiden min ble brukt opp på forskjellige små oppgaver, som å få stylingen riktig.</a:t>
            </a:r>
          </a:p>
        </p:txBody>
      </p:sp>
      <p:cxnSp>
        <p:nvCxnSpPr>
          <p:cNvPr id="25" name="Straight Connector 12">
            <a:extLst>
              <a:ext uri="{FF2B5EF4-FFF2-40B4-BE49-F238E27FC236}">
                <a16:creationId xmlns:a16="http://schemas.microsoft.com/office/drawing/2014/main" id="{BF3CF3DF-4809-5B42-9F22-981391379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356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picture containing text, screenshot, software, multimedia software&#10;&#10;Description automatically generated">
            <a:extLst>
              <a:ext uri="{FF2B5EF4-FFF2-40B4-BE49-F238E27FC236}">
                <a16:creationId xmlns:a16="http://schemas.microsoft.com/office/drawing/2014/main" id="{ECC513C4-4F63-A091-05BF-8518037B04F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1676" b="-1"/>
          <a:stretch/>
        </p:blipFill>
        <p:spPr>
          <a:xfrm>
            <a:off x="5263860" y="681645"/>
            <a:ext cx="6273249" cy="5486057"/>
          </a:xfrm>
          <a:prstGeom prst="rect">
            <a:avLst/>
          </a:prstGeom>
        </p:spPr>
      </p:pic>
      <p:grpSp>
        <p:nvGrpSpPr>
          <p:cNvPr id="26" name="Group 14">
            <a:extLst>
              <a:ext uri="{FF2B5EF4-FFF2-40B4-BE49-F238E27FC236}">
                <a16:creationId xmlns:a16="http://schemas.microsoft.com/office/drawing/2014/main" id="{0D40C408-1C95-CC45-87A7-61CE8B1F93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064C34AA-742A-4849-8CD3-EBD627656C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 24">
              <a:extLst>
                <a:ext uri="{FF2B5EF4-FFF2-40B4-BE49-F238E27FC236}">
                  <a16:creationId xmlns:a16="http://schemas.microsoft.com/office/drawing/2014/main" id="{EC6ED33D-9A7B-5247-BA45-456AE5F3B4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26">
              <a:extLst>
                <a:ext uri="{FF2B5EF4-FFF2-40B4-BE49-F238E27FC236}">
                  <a16:creationId xmlns:a16="http://schemas.microsoft.com/office/drawing/2014/main" id="{143DF02F-6797-8A48-8141-360A16A5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7">
              <a:extLst>
                <a:ext uri="{FF2B5EF4-FFF2-40B4-BE49-F238E27FC236}">
                  <a16:creationId xmlns:a16="http://schemas.microsoft.com/office/drawing/2014/main" id="{FDD14875-9EDB-984E-9EDE-3C3A422D96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805088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1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17E289-8537-83C9-B8DA-60905E6F3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668997" cy="126898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nb-NO" dirty="0"/>
              <a:t>Fredag uke 21 og oppsummering 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2EE80-361A-1248-00EE-0B5D1655DA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6"/>
            <a:ext cx="7668997" cy="360121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nb-NO" sz="1500"/>
              <a:t>Innlevering og oppsummering</a:t>
            </a:r>
          </a:p>
          <a:p>
            <a:pPr>
              <a:lnSpc>
                <a:spcPct val="90000"/>
              </a:lnSpc>
            </a:pPr>
            <a:r>
              <a:rPr lang="nb-NO" sz="1500"/>
              <a:t>Etter fire dager med intens arbeid har jeg klart å implementere innleveringsportalen ved hjelp av Visual Studio Code og MySQL. Plattformen kan håndtere brukerregistrering, innlogging og innleveringsprosess. </a:t>
            </a:r>
          </a:p>
          <a:p>
            <a:pPr>
              <a:lnSpc>
                <a:spcPct val="90000"/>
              </a:lnSpc>
            </a:pPr>
            <a:r>
              <a:rPr lang="nb-NO" sz="1500"/>
              <a:t>Både </a:t>
            </a:r>
            <a:r>
              <a:rPr lang="nb-NO" sz="1500" err="1"/>
              <a:t>backend</a:t>
            </a:r>
            <a:r>
              <a:rPr lang="nb-NO" sz="1500"/>
              <a:t> og </a:t>
            </a:r>
            <a:r>
              <a:rPr lang="nb-NO" sz="1500" err="1"/>
              <a:t>frontend</a:t>
            </a:r>
            <a:r>
              <a:rPr lang="nb-NO" sz="1500"/>
              <a:t> fungerer som forventet.</a:t>
            </a:r>
          </a:p>
          <a:p>
            <a:pPr>
              <a:lnSpc>
                <a:spcPct val="90000"/>
              </a:lnSpc>
            </a:pPr>
            <a:r>
              <a:rPr lang="nb-NO" sz="1500"/>
              <a:t>Videre arbeid vil innebære å </a:t>
            </a:r>
            <a:r>
              <a:rPr lang="nb-NO" sz="1500" err="1"/>
              <a:t>feilsøke</a:t>
            </a:r>
            <a:r>
              <a:rPr lang="nb-NO" sz="1500"/>
              <a:t> og forbedre funksjonaliteten basert på testing og tilbakemeldinger fra brukere og interessenter. Det vil også være viktig å implementere sikkerhetstiltak, for eksempel autentisering og autorisasjon, for å beskytte brukerdata og sikre en trygg opplevelse.</a:t>
            </a:r>
          </a:p>
          <a:p>
            <a:pPr>
              <a:lnSpc>
                <a:spcPct val="90000"/>
              </a:lnSpc>
            </a:pPr>
            <a:r>
              <a:rPr lang="nb-NO" sz="1500"/>
              <a:t>Jeg er stolt over det jeg har oppnådd gjennom disse fire dagene og ser frem til å fortsette arbeidet med å forbedre og videreutvikle innleveringsportalen basert på Visual Studio Code og MySQL. </a:t>
            </a:r>
          </a:p>
          <a:p>
            <a:pPr>
              <a:lnSpc>
                <a:spcPct val="90000"/>
              </a:lnSpc>
            </a:pPr>
            <a:r>
              <a:rPr lang="nb-NO" sz="1500"/>
              <a:t>Det ble litt mer av en oppdragsbank enn det jeg forventet, men jeg er fortsatt dritt stolt av det jeg gjorde.</a:t>
            </a:r>
          </a:p>
        </p:txBody>
      </p:sp>
      <p:grpSp>
        <p:nvGrpSpPr>
          <p:cNvPr id="23" name="Group 13">
            <a:extLst>
              <a:ext uri="{FF2B5EF4-FFF2-40B4-BE49-F238E27FC236}">
                <a16:creationId xmlns:a16="http://schemas.microsoft.com/office/drawing/2014/main" id="{2ACBB827-9A2D-D449-9686-F47D2A20EF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24" name="Freeform 21">
              <a:extLst>
                <a:ext uri="{FF2B5EF4-FFF2-40B4-BE49-F238E27FC236}">
                  <a16:creationId xmlns:a16="http://schemas.microsoft.com/office/drawing/2014/main" id="{9B921EC8-AD62-E940-80A2-682AC7104E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3">
              <a:extLst>
                <a:ext uri="{FF2B5EF4-FFF2-40B4-BE49-F238E27FC236}">
                  <a16:creationId xmlns:a16="http://schemas.microsoft.com/office/drawing/2014/main" id="{6DBDC735-9A9C-6340-B1E4-3576B27EDD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E3F399C2-198A-1347-8B48-1B1D50805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4AB3593B-CA05-1845-839E-90B9B70EC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13659DCB-82FD-1CEE-F342-AAD4255FBA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9882" y="1189285"/>
            <a:ext cx="2738997" cy="1616007"/>
          </a:xfrm>
          <a:prstGeom prst="rect">
            <a:avLst/>
          </a:prstGeom>
        </p:spPr>
      </p:pic>
      <p:cxnSp>
        <p:nvCxnSpPr>
          <p:cNvPr id="28" name="Straight Connector 19">
            <a:extLst>
              <a:ext uri="{FF2B5EF4-FFF2-40B4-BE49-F238E27FC236}">
                <a16:creationId xmlns:a16="http://schemas.microsoft.com/office/drawing/2014/main" id="{BF3CF3DF-4809-5B42-9F22-981391379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766899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BBF30CC7-9AD6-340F-88BF-419A3F5B5E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9882" y="3755657"/>
            <a:ext cx="2739695" cy="2212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164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F071E-3DC4-0F49-0F75-405088F1F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Tirsdag uke 18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0A5D2-82B2-1B53-4214-C05F5717A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b-NO" dirty="0"/>
              <a:t>Konsept</a:t>
            </a:r>
          </a:p>
          <a:p>
            <a:r>
              <a:rPr lang="nb-NO" dirty="0"/>
              <a:t>I dag har jeg jobbet med å utvikle en innleveringsportal som er elevdrevet og basert på MySQL Workbench. Målet er å skape en plattform som lar elever enkelt levere inn og organisere filer og dokumenter. Jeg ønsker også å gi dem muligheten til å samarbeide med medelever og lærere på en brukervennlig måte.</a:t>
            </a:r>
          </a:p>
          <a:p>
            <a:r>
              <a:rPr lang="nb-NO" dirty="0"/>
              <a:t>Jeg hadde to til tre konsepter av hva jeg skulle lage men jeg følte at den var den mest passende til min målgruppe, og derfor valgte jeg den.</a:t>
            </a:r>
          </a:p>
        </p:txBody>
      </p:sp>
    </p:spTree>
    <p:extLst>
      <p:ext uri="{BB962C8B-B14F-4D97-AF65-F5344CB8AC3E}">
        <p14:creationId xmlns:p14="http://schemas.microsoft.com/office/powerpoint/2010/main" val="3707165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8A73D7-C3FC-0EFC-728F-782BC3E53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70890"/>
            <a:ext cx="4133559" cy="1268984"/>
          </a:xfrm>
        </p:spPr>
        <p:txBody>
          <a:bodyPr>
            <a:normAutofit/>
          </a:bodyPr>
          <a:lstStyle/>
          <a:p>
            <a:r>
              <a:rPr lang="nb-NO" dirty="0"/>
              <a:t>Onsdag uke 18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A632B-9835-7749-E30F-9A39A2EAE9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1" y="2160016"/>
            <a:ext cx="4133559" cy="360121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nb-NO" sz="800"/>
              <a:t>Konsept og </a:t>
            </a:r>
            <a:r>
              <a:rPr lang="nb-NO" sz="800" err="1"/>
              <a:t>Trello</a:t>
            </a:r>
            <a:endParaRPr lang="nb-NO" sz="800"/>
          </a:p>
          <a:p>
            <a:pPr>
              <a:lnSpc>
                <a:spcPct val="90000"/>
              </a:lnSpc>
            </a:pPr>
            <a:r>
              <a:rPr lang="nb-NO" sz="800"/>
              <a:t>Planlegging og kravspesifikasjon:</a:t>
            </a:r>
          </a:p>
          <a:p>
            <a:pPr>
              <a:lnSpc>
                <a:spcPct val="90000"/>
              </a:lnSpc>
            </a:pPr>
            <a:r>
              <a:rPr lang="nb-NO" sz="800"/>
              <a:t>Samlet inn tilbakemeldinger fra elever og lærere for å forstå deres behov og ønsker for en innleveringsportal.</a:t>
            </a:r>
          </a:p>
          <a:p>
            <a:pPr>
              <a:lnSpc>
                <a:spcPct val="90000"/>
              </a:lnSpc>
            </a:pPr>
            <a:r>
              <a:rPr lang="nb-NO" sz="800"/>
              <a:t>Identifiserte viktige funksjoner, inkludert filbehandling, innleveringsfunksjonalitet, samarbeidsverktøy og brukeradministrasjon.</a:t>
            </a:r>
          </a:p>
          <a:p>
            <a:pPr>
              <a:lnSpc>
                <a:spcPct val="90000"/>
              </a:lnSpc>
            </a:pPr>
            <a:r>
              <a:rPr lang="nb-NO" sz="800"/>
              <a:t>Databaseutforming:</a:t>
            </a:r>
          </a:p>
          <a:p>
            <a:pPr>
              <a:lnSpc>
                <a:spcPct val="90000"/>
              </a:lnSpc>
            </a:pPr>
            <a:r>
              <a:rPr lang="nb-NO" sz="800"/>
              <a:t>Opprettet en database i MySQL Workbench for å lagre brukerinformasjon, filer og metadata knyttet til innleveringer. Designet en enkel og effektiv struktur for å håndtere dataene på en pålitelig måte.</a:t>
            </a:r>
          </a:p>
          <a:p>
            <a:pPr>
              <a:lnSpc>
                <a:spcPct val="90000"/>
              </a:lnSpc>
            </a:pPr>
            <a:r>
              <a:rPr lang="nb-NO" sz="800"/>
              <a:t>Brukergrensesnitt:</a:t>
            </a:r>
          </a:p>
          <a:p>
            <a:pPr>
              <a:lnSpc>
                <a:spcPct val="90000"/>
              </a:lnSpc>
            </a:pPr>
            <a:r>
              <a:rPr lang="nb-NO" sz="800"/>
              <a:t>Utviklet et brukervennlig grensesnitt som er interaktivt og enkelt å navigere for elever. Fokuserte på å skape en intuitiv opplevelse som gjør det enkelt for elever å laste opp og organisere filer, og samarbeide med medelever og lærere.</a:t>
            </a:r>
          </a:p>
          <a:p>
            <a:pPr>
              <a:lnSpc>
                <a:spcPct val="90000"/>
              </a:lnSpc>
            </a:pPr>
            <a:r>
              <a:rPr lang="nb-NO" sz="800"/>
              <a:t>Også lagde en enkelt </a:t>
            </a:r>
            <a:r>
              <a:rPr lang="nb-NO" sz="800" err="1"/>
              <a:t>Trello</a:t>
            </a:r>
            <a:r>
              <a:rPr lang="nb-NO" sz="800"/>
              <a:t> mål mappe for å identifisere problemer og jobbe med spesifikke løsninger.</a:t>
            </a:r>
          </a:p>
        </p:txBody>
      </p:sp>
      <p:pic>
        <p:nvPicPr>
          <p:cNvPr id="5" name="Picture 4" descr="A screenshot of a chat&#10;&#10;Description automatically generated with medium confidence">
            <a:extLst>
              <a:ext uri="{FF2B5EF4-FFF2-40B4-BE49-F238E27FC236}">
                <a16:creationId xmlns:a16="http://schemas.microsoft.com/office/drawing/2014/main" id="{54AF51E3-D28C-CF4C-6EE0-50D06371E5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6596" y="1077538"/>
            <a:ext cx="6430513" cy="4694272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1B5E71B3-7269-894E-A00B-31D341365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13" name="Freeform 85">
              <a:extLst>
                <a:ext uri="{FF2B5EF4-FFF2-40B4-BE49-F238E27FC236}">
                  <a16:creationId xmlns:a16="http://schemas.microsoft.com/office/drawing/2014/main" id="{FFFA3A20-1539-CC4A-9BE1-7415FE5A98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87">
              <a:extLst>
                <a:ext uri="{FF2B5EF4-FFF2-40B4-BE49-F238E27FC236}">
                  <a16:creationId xmlns:a16="http://schemas.microsoft.com/office/drawing/2014/main" id="{44EBCCFB-8EAB-2442-8E02-293F08D50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89">
              <a:extLst>
                <a:ext uri="{FF2B5EF4-FFF2-40B4-BE49-F238E27FC236}">
                  <a16:creationId xmlns:a16="http://schemas.microsoft.com/office/drawing/2014/main" id="{AFD14830-CC36-D64E-8173-398042563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97">
              <a:extLst>
                <a:ext uri="{FF2B5EF4-FFF2-40B4-BE49-F238E27FC236}">
                  <a16:creationId xmlns:a16="http://schemas.microsoft.com/office/drawing/2014/main" id="{FAA40AB8-EB6E-A44D-B3CA-7D25B64F5A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0A01F17-907D-3541-BBAF-A33828880D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356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9891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9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E146E7-7EF6-B827-4966-179AAB54E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70890"/>
            <a:ext cx="4133560" cy="1268984"/>
          </a:xfrm>
        </p:spPr>
        <p:txBody>
          <a:bodyPr>
            <a:normAutofit/>
          </a:bodyPr>
          <a:lstStyle/>
          <a:p>
            <a:r>
              <a:rPr lang="nb-NO" dirty="0"/>
              <a:t>Fredag uke 18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63545-DD3F-4D39-425E-4E43AEF43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1" y="2160016"/>
            <a:ext cx="4133560" cy="3601212"/>
          </a:xfrm>
        </p:spPr>
        <p:txBody>
          <a:bodyPr>
            <a:normAutofit/>
          </a:bodyPr>
          <a:lstStyle/>
          <a:p>
            <a:r>
              <a:rPr lang="nb-NO" dirty="0"/>
              <a:t>Start med XD</a:t>
            </a:r>
          </a:p>
          <a:p>
            <a:r>
              <a:rPr lang="nb-NO" dirty="0"/>
              <a:t>Mål: Lage et konsept for en innleveringsportal ved hjelp av Adobe XD.</a:t>
            </a:r>
          </a:p>
        </p:txBody>
      </p:sp>
      <p:cxnSp>
        <p:nvCxnSpPr>
          <p:cNvPr id="26" name="Straight Connector 11">
            <a:extLst>
              <a:ext uri="{FF2B5EF4-FFF2-40B4-BE49-F238E27FC236}">
                <a16:creationId xmlns:a16="http://schemas.microsoft.com/office/drawing/2014/main" id="{BF3CF3DF-4809-5B42-9F22-981391379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356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screenshot of a login screen&#10;&#10;Description automatically generated with medium confidence">
            <a:extLst>
              <a:ext uri="{FF2B5EF4-FFF2-40B4-BE49-F238E27FC236}">
                <a16:creationId xmlns:a16="http://schemas.microsoft.com/office/drawing/2014/main" id="{A3302580-7FBD-54FB-9F6C-7C39526F7F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289" r="14674" b="-1"/>
          <a:stretch/>
        </p:blipFill>
        <p:spPr>
          <a:xfrm>
            <a:off x="5263860" y="681645"/>
            <a:ext cx="6273249" cy="5486057"/>
          </a:xfrm>
          <a:prstGeom prst="rect">
            <a:avLst/>
          </a:prstGeom>
        </p:spPr>
      </p:pic>
      <p:grpSp>
        <p:nvGrpSpPr>
          <p:cNvPr id="27" name="Group 13">
            <a:extLst>
              <a:ext uri="{FF2B5EF4-FFF2-40B4-BE49-F238E27FC236}">
                <a16:creationId xmlns:a16="http://schemas.microsoft.com/office/drawing/2014/main" id="{0D40C408-1C95-CC45-87A7-61CE8B1F93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15" name="Freeform 22">
              <a:extLst>
                <a:ext uri="{FF2B5EF4-FFF2-40B4-BE49-F238E27FC236}">
                  <a16:creationId xmlns:a16="http://schemas.microsoft.com/office/drawing/2014/main" id="{064C34AA-742A-4849-8CD3-EBD627656C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 24">
              <a:extLst>
                <a:ext uri="{FF2B5EF4-FFF2-40B4-BE49-F238E27FC236}">
                  <a16:creationId xmlns:a16="http://schemas.microsoft.com/office/drawing/2014/main" id="{EC6ED33D-9A7B-5247-BA45-456AE5F3B4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26">
              <a:extLst>
                <a:ext uri="{FF2B5EF4-FFF2-40B4-BE49-F238E27FC236}">
                  <a16:creationId xmlns:a16="http://schemas.microsoft.com/office/drawing/2014/main" id="{143DF02F-6797-8A48-8141-360A16A5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7">
              <a:extLst>
                <a:ext uri="{FF2B5EF4-FFF2-40B4-BE49-F238E27FC236}">
                  <a16:creationId xmlns:a16="http://schemas.microsoft.com/office/drawing/2014/main" id="{FDD14875-9EDB-984E-9EDE-3C3A422D96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11798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6A3FED-A48C-BA0F-C21A-674804D95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4294208"/>
            <a:ext cx="4541446" cy="1587162"/>
          </a:xfrm>
        </p:spPr>
        <p:txBody>
          <a:bodyPr anchor="b">
            <a:normAutofit/>
          </a:bodyPr>
          <a:lstStyle/>
          <a:p>
            <a:r>
              <a:rPr lang="nb-NO" dirty="0"/>
              <a:t>Mandag uke 19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5428A-5E85-712C-8E94-31869F9EFF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5706" y="4294207"/>
            <a:ext cx="5265333" cy="1540857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nb-NO" sz="1100"/>
              <a:t>Konseptutvikling i XD</a:t>
            </a:r>
          </a:p>
          <a:p>
            <a:pPr>
              <a:lnSpc>
                <a:spcPct val="90000"/>
              </a:lnSpc>
            </a:pPr>
            <a:r>
              <a:rPr lang="nb-NO" sz="1100"/>
              <a:t>Dag 1:</a:t>
            </a:r>
          </a:p>
          <a:p>
            <a:pPr>
              <a:lnSpc>
                <a:spcPct val="90000"/>
              </a:lnSpc>
            </a:pPr>
            <a:r>
              <a:rPr lang="nb-NO" sz="1100"/>
              <a:t>Brukte tid på å forstå kravene og målene for innleveringsportalen.</a:t>
            </a:r>
          </a:p>
          <a:p>
            <a:pPr>
              <a:lnSpc>
                <a:spcPct val="90000"/>
              </a:lnSpc>
            </a:pPr>
            <a:r>
              <a:rPr lang="nb-NO" sz="1100"/>
              <a:t>Samlet inspirasjon og ideer fra lignende plattformer for å skape et solid grunnlag for konseptet.</a:t>
            </a:r>
          </a:p>
          <a:p>
            <a:pPr>
              <a:lnSpc>
                <a:spcPct val="90000"/>
              </a:lnSpc>
            </a:pPr>
            <a:r>
              <a:rPr lang="nb-NO" sz="1100"/>
              <a:t>Laget et grovt skisse av </a:t>
            </a:r>
            <a:r>
              <a:rPr lang="nb-NO" sz="1100" err="1"/>
              <a:t>layouten</a:t>
            </a:r>
            <a:r>
              <a:rPr lang="nb-NO" sz="1100"/>
              <a:t> og funksjonaliteten til portalen</a:t>
            </a:r>
          </a:p>
        </p:txBody>
      </p:sp>
      <p:pic>
        <p:nvPicPr>
          <p:cNvPr id="5" name="Picture 4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0980FC5B-97EA-443F-2758-9FC1F50111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0371" y="683520"/>
            <a:ext cx="7987856" cy="3275022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05ADD15B-C747-D340-BF8A-A1DD2A6A9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13" name="Freeform 53">
              <a:extLst>
                <a:ext uri="{FF2B5EF4-FFF2-40B4-BE49-F238E27FC236}">
                  <a16:creationId xmlns:a16="http://schemas.microsoft.com/office/drawing/2014/main" id="{0B0B662E-0152-FD4E-B468-3F3593C15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55">
              <a:extLst>
                <a:ext uri="{FF2B5EF4-FFF2-40B4-BE49-F238E27FC236}">
                  <a16:creationId xmlns:a16="http://schemas.microsoft.com/office/drawing/2014/main" id="{81BFFC99-6B9D-F240-BD39-160F4C5735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57">
              <a:extLst>
                <a:ext uri="{FF2B5EF4-FFF2-40B4-BE49-F238E27FC236}">
                  <a16:creationId xmlns:a16="http://schemas.microsoft.com/office/drawing/2014/main" id="{4DC6AEB9-EEFF-D243-AEE2-42D0F9E53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58">
              <a:extLst>
                <a:ext uri="{FF2B5EF4-FFF2-40B4-BE49-F238E27FC236}">
                  <a16:creationId xmlns:a16="http://schemas.microsoft.com/office/drawing/2014/main" id="{D89DA958-651D-0049-A549-A9D22E494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FE039F1-6D47-C642-B506-452A83B0A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1029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E64E3B-0E68-B5F9-FB03-45E1ED8CB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70890"/>
            <a:ext cx="4133559" cy="1268984"/>
          </a:xfrm>
        </p:spPr>
        <p:txBody>
          <a:bodyPr>
            <a:normAutofit/>
          </a:bodyPr>
          <a:lstStyle/>
          <a:p>
            <a:r>
              <a:rPr lang="nb-NO" dirty="0"/>
              <a:t>Tirsdag uke 19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754AB0-4383-8545-EBC2-0ED6E64D2C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1" y="2160016"/>
            <a:ext cx="4133559" cy="360121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nb-NO" sz="1100" err="1"/>
              <a:t>Ui</a:t>
            </a:r>
            <a:r>
              <a:rPr lang="nb-NO" sz="1100"/>
              <a:t> i XD og redesigning av konseptet</a:t>
            </a:r>
          </a:p>
          <a:p>
            <a:pPr>
              <a:lnSpc>
                <a:spcPct val="90000"/>
              </a:lnSpc>
            </a:pPr>
            <a:r>
              <a:rPr lang="nb-NO" sz="1100"/>
              <a:t>Dag 2:</a:t>
            </a:r>
          </a:p>
          <a:p>
            <a:pPr>
              <a:lnSpc>
                <a:spcPct val="90000"/>
              </a:lnSpc>
            </a:pPr>
            <a:r>
              <a:rPr lang="nb-NO" sz="1100"/>
              <a:t>Startet med å utvikle en </a:t>
            </a:r>
            <a:r>
              <a:rPr lang="nb-NO" sz="1100" err="1"/>
              <a:t>wireframe</a:t>
            </a:r>
            <a:r>
              <a:rPr lang="nb-NO" sz="1100"/>
              <a:t> for å definere strukturen og plasseringen av viktige elementer på portalen.</a:t>
            </a:r>
          </a:p>
          <a:p>
            <a:pPr>
              <a:lnSpc>
                <a:spcPct val="90000"/>
              </a:lnSpc>
            </a:pPr>
            <a:r>
              <a:rPr lang="nb-NO" sz="1100"/>
              <a:t>Fokuserte på å lage en enkel og intuitiv navigasjon for å sikre brukervennlighet.</a:t>
            </a:r>
          </a:p>
          <a:p>
            <a:pPr>
              <a:lnSpc>
                <a:spcPct val="90000"/>
              </a:lnSpc>
            </a:pPr>
            <a:r>
              <a:rPr lang="nb-NO" sz="1100"/>
              <a:t>La til grove skisser av innleveringsfunksjonalitet og samarbeidsverktøy.</a:t>
            </a:r>
          </a:p>
          <a:p>
            <a:pPr>
              <a:lnSpc>
                <a:spcPct val="90000"/>
              </a:lnSpc>
            </a:pPr>
            <a:r>
              <a:rPr lang="nb-NO" sz="1100"/>
              <a:t>I dag 2 av utviklingen av konseptet for innleveringsportalen med Adobe XD, møtte jeg noen utfordringer med å definere hvor mye arbeid som faktisk skulle gjøres. </a:t>
            </a:r>
          </a:p>
          <a:p>
            <a:pPr>
              <a:lnSpc>
                <a:spcPct val="90000"/>
              </a:lnSpc>
            </a:pPr>
            <a:r>
              <a:rPr lang="nb-NO" sz="1100"/>
              <a:t>Dette førte til at jeg tok et skritt tilbake og valgte å </a:t>
            </a:r>
            <a:r>
              <a:rPr lang="nb-NO" sz="1100" err="1"/>
              <a:t>redesigne</a:t>
            </a:r>
            <a:r>
              <a:rPr lang="nb-NO" sz="1100"/>
              <a:t> konseptet for å gjøre det enklere og mer håndterbart.</a:t>
            </a:r>
          </a:p>
        </p:txBody>
      </p:sp>
      <p:pic>
        <p:nvPicPr>
          <p:cNvPr id="5" name="Picture 4" descr="A screenshot of a phone&#10;&#10;Description automatically generated with low confidence">
            <a:extLst>
              <a:ext uri="{FF2B5EF4-FFF2-40B4-BE49-F238E27FC236}">
                <a16:creationId xmlns:a16="http://schemas.microsoft.com/office/drawing/2014/main" id="{CC1CCD5C-514A-174C-FA68-DE65D70626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6596" y="1374949"/>
            <a:ext cx="6430513" cy="409945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1B5E71B3-7269-894E-A00B-31D341365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13" name="Freeform 85">
              <a:extLst>
                <a:ext uri="{FF2B5EF4-FFF2-40B4-BE49-F238E27FC236}">
                  <a16:creationId xmlns:a16="http://schemas.microsoft.com/office/drawing/2014/main" id="{FFFA3A20-1539-CC4A-9BE1-7415FE5A98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87">
              <a:extLst>
                <a:ext uri="{FF2B5EF4-FFF2-40B4-BE49-F238E27FC236}">
                  <a16:creationId xmlns:a16="http://schemas.microsoft.com/office/drawing/2014/main" id="{44EBCCFB-8EAB-2442-8E02-293F08D50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89">
              <a:extLst>
                <a:ext uri="{FF2B5EF4-FFF2-40B4-BE49-F238E27FC236}">
                  <a16:creationId xmlns:a16="http://schemas.microsoft.com/office/drawing/2014/main" id="{AFD14830-CC36-D64E-8173-398042563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97">
              <a:extLst>
                <a:ext uri="{FF2B5EF4-FFF2-40B4-BE49-F238E27FC236}">
                  <a16:creationId xmlns:a16="http://schemas.microsoft.com/office/drawing/2014/main" id="{FAA40AB8-EB6E-A44D-B3CA-7D25B64F5A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0A01F17-907D-3541-BBAF-A33828880D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356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0969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5D7DA-B38A-B086-D8D4-881130E77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Onsdag uke 19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000B2-65F2-8C60-D861-6C4440A8B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nb-NO" dirty="0"/>
              <a:t>Styling i XD og planlegging til programmering</a:t>
            </a:r>
          </a:p>
          <a:p>
            <a:r>
              <a:rPr lang="nb-NO" dirty="0"/>
              <a:t>Etter å ha vurdert de opprinnelige planene og mine egne bekymringer, bestemte jeg meg for å </a:t>
            </a:r>
            <a:r>
              <a:rPr lang="nb-NO" dirty="0" err="1"/>
              <a:t>redesigne</a:t>
            </a:r>
            <a:r>
              <a:rPr lang="nb-NO" dirty="0"/>
              <a:t> konseptet.</a:t>
            </a:r>
          </a:p>
          <a:p>
            <a:r>
              <a:rPr lang="nb-NO" dirty="0"/>
              <a:t>Målet var å skape en mer strømlinjeformet og intuitiv opplevelse for brukerne, samtidig som jeg oppfylte kravene til innleveringsportalen.</a:t>
            </a:r>
          </a:p>
          <a:p>
            <a:r>
              <a:rPr lang="nb-NO" dirty="0"/>
              <a:t>Startet med å identifisere de mest essensielle funksjonene og elementene som skulle inkluderes i det nye konseptet.</a:t>
            </a:r>
          </a:p>
          <a:p>
            <a:r>
              <a:rPr lang="nb-NO" dirty="0"/>
              <a:t>Selv om dag 2 innebar en utfordring i forståelsen av hvor mye arbeid som skulle gjøres, var det en verdifull erfaring å kunne reflektere og tilpasse konseptet. </a:t>
            </a:r>
          </a:p>
          <a:p>
            <a:r>
              <a:rPr lang="nb-NO" dirty="0"/>
              <a:t>Jeg er fornøyd med beslutningen om å </a:t>
            </a:r>
            <a:r>
              <a:rPr lang="nb-NO" dirty="0" err="1"/>
              <a:t>redesigne</a:t>
            </a:r>
            <a:r>
              <a:rPr lang="nb-NO" dirty="0"/>
              <a:t> for å oppnå en enklere og mer brukervennlig løsning. Jeg ser frem til å fortsette arbeidet med det nye konseptet og bringe innleveringsportalen til virkelighet.</a:t>
            </a:r>
          </a:p>
        </p:txBody>
      </p:sp>
    </p:spTree>
    <p:extLst>
      <p:ext uri="{BB962C8B-B14F-4D97-AF65-F5344CB8AC3E}">
        <p14:creationId xmlns:p14="http://schemas.microsoft.com/office/powerpoint/2010/main" val="2147653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CFE63-81CC-B4FA-D7A8-EEFBA6721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Fredag uke 19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11A9EA-85A3-9050-23AA-936F282FA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nb-NO" dirty="0"/>
              <a:t>Konsept testing i XD</a:t>
            </a:r>
          </a:p>
          <a:p>
            <a:r>
              <a:rPr lang="nb-NO" dirty="0"/>
              <a:t>Fullførte designet av alle skjermbildene i konseptet.</a:t>
            </a:r>
          </a:p>
          <a:p>
            <a:r>
              <a:rPr lang="nb-NO" dirty="0"/>
              <a:t>Gjennomførte en gjennomgang og vurdering av konseptet for å sikre at alle kravene ble oppfylt. Hadde testing av prototypen fra Adobe XD for å kunne presentere konseptet for mine klassekamerater og samle inn tilbakemelding.</a:t>
            </a:r>
          </a:p>
          <a:p>
            <a:r>
              <a:rPr lang="nb-NO" dirty="0"/>
              <a:t>Jeg er fornøyd med fremgangen jeg har oppnådd gjennom de fire dagene med å utvikle konseptet ved hjelp av Adobe XD.</a:t>
            </a:r>
          </a:p>
          <a:p>
            <a:r>
              <a:rPr lang="nb-NO" dirty="0"/>
              <a:t>Konseptet er nå klart til å bli presentert for klassekamerater og brukere for å få verdifulle tilbakemeldinger og videreutvikle innleveringsportalen. Jeg ser frem til å jobbe videre med prosjektet og bringe konseptet til live.</a:t>
            </a:r>
          </a:p>
          <a:p>
            <a:r>
              <a:rPr lang="nb-NO" dirty="0"/>
              <a:t>Jeg brukte resten av dagen for å reflektere og planlegge hvordan jeg skulle føre programmeringen av dette. Jeg bestemte meg for å lage forskjellige </a:t>
            </a:r>
            <a:r>
              <a:rPr lang="nb-NO" dirty="0" err="1"/>
              <a:t>php</a:t>
            </a:r>
            <a:r>
              <a:rPr lang="nb-NO" dirty="0"/>
              <a:t> sider knyttet til hver eneste html side for å oppnå maks interaktivitet med </a:t>
            </a:r>
            <a:r>
              <a:rPr lang="nb-NO" dirty="0" err="1"/>
              <a:t>backenden</a:t>
            </a:r>
            <a:r>
              <a:rPr lang="nb-NO" dirty="0"/>
              <a:t>. Jeg også bestemte meg å ha et eneste CSS side, slik at designet er universell. 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599329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A8F4C3-A83B-985F-7174-19E4B8B21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5018677" cy="1268984"/>
          </a:xfrm>
        </p:spPr>
        <p:txBody>
          <a:bodyPr>
            <a:normAutofit/>
          </a:bodyPr>
          <a:lstStyle/>
          <a:p>
            <a:r>
              <a:rPr lang="nb-NO" dirty="0"/>
              <a:t>Mandag uke 20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1B15B-FF54-8C9F-29B4-CA2629EDEC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6"/>
            <a:ext cx="5018677" cy="360121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nb-NO" sz="1500"/>
              <a:t>Start av programmering</a:t>
            </a:r>
          </a:p>
          <a:p>
            <a:pPr>
              <a:lnSpc>
                <a:spcPct val="90000"/>
              </a:lnSpc>
            </a:pPr>
            <a:r>
              <a:rPr lang="nb-NO" sz="1500"/>
              <a:t>Mål: Implementere en fungerende innleveringsportal ved hjelp av Visual Studio Code og MySQL.</a:t>
            </a:r>
          </a:p>
          <a:p>
            <a:pPr>
              <a:lnSpc>
                <a:spcPct val="90000"/>
              </a:lnSpc>
            </a:pPr>
            <a:r>
              <a:rPr lang="nb-NO" sz="1500"/>
              <a:t>Oppsummering:</a:t>
            </a:r>
          </a:p>
          <a:p>
            <a:pPr>
              <a:lnSpc>
                <a:spcPct val="90000"/>
              </a:lnSpc>
            </a:pPr>
            <a:r>
              <a:rPr lang="nb-NO" sz="1500"/>
              <a:t>I løpet av de siste fire dagene har jeg arbeidet med implementeringen av en innleveringsportal ved hjelp av Visual Studio Code som utviklingsmiljø og MySQL som databasesystem. </a:t>
            </a:r>
          </a:p>
          <a:p>
            <a:pPr>
              <a:lnSpc>
                <a:spcPct val="90000"/>
              </a:lnSpc>
            </a:pPr>
            <a:r>
              <a:rPr lang="nb-NO" sz="1500"/>
              <a:t>Målet var å ta det konseptet vi tidligere utviklet og gjøre det til virkelighet ved å implementere funksjonaliteten og bygge en pålitelig og sikker plattform.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F3CF3DF-4809-5B42-9F22-981391379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1867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FD251E3-961F-2440-B872-1D26671822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4" y="0"/>
            <a:ext cx="1901687" cy="6858000"/>
            <a:chOff x="10290314" y="0"/>
            <a:chExt cx="1901687" cy="6858000"/>
          </a:xfrm>
        </p:grpSpPr>
        <p:sp>
          <p:nvSpPr>
            <p:cNvPr id="18" name="Freeform 21">
              <a:extLst>
                <a:ext uri="{FF2B5EF4-FFF2-40B4-BE49-F238E27FC236}">
                  <a16:creationId xmlns:a16="http://schemas.microsoft.com/office/drawing/2014/main" id="{5558ED88-23E3-3941-8644-676CD732E7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22">
              <a:extLst>
                <a:ext uri="{FF2B5EF4-FFF2-40B4-BE49-F238E27FC236}">
                  <a16:creationId xmlns:a16="http://schemas.microsoft.com/office/drawing/2014/main" id="{24B1447F-72DA-384E-9D7D-C33A13EF4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23">
              <a:extLst>
                <a:ext uri="{FF2B5EF4-FFF2-40B4-BE49-F238E27FC236}">
                  <a16:creationId xmlns:a16="http://schemas.microsoft.com/office/drawing/2014/main" id="{86089DDC-F160-E24D-A726-0082953C0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4">
              <a:extLst>
                <a:ext uri="{FF2B5EF4-FFF2-40B4-BE49-F238E27FC236}">
                  <a16:creationId xmlns:a16="http://schemas.microsoft.com/office/drawing/2014/main" id="{1A211FA8-50B3-3C4E-A234-1580EA200A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5">
              <a:extLst>
                <a:ext uri="{FF2B5EF4-FFF2-40B4-BE49-F238E27FC236}">
                  <a16:creationId xmlns:a16="http://schemas.microsoft.com/office/drawing/2014/main" id="{6A73788D-F322-0047-BF9E-A8E69D8454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6">
              <a:extLst>
                <a:ext uri="{FF2B5EF4-FFF2-40B4-BE49-F238E27FC236}">
                  <a16:creationId xmlns:a16="http://schemas.microsoft.com/office/drawing/2014/main" id="{7E90A8A1-A164-EA41-86BB-166893179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894343D-4C51-384E-BEC6-1517A940C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4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Picture 7" descr="A picture containing text, screenshot, software&#10;&#10;Description automatically generated">
            <a:extLst>
              <a:ext uri="{FF2B5EF4-FFF2-40B4-BE49-F238E27FC236}">
                <a16:creationId xmlns:a16="http://schemas.microsoft.com/office/drawing/2014/main" id="{680BC54A-AD67-FE88-8312-901F55B271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44" r="27958" b="2"/>
          <a:stretch/>
        </p:blipFill>
        <p:spPr>
          <a:xfrm>
            <a:off x="6230213" y="768334"/>
            <a:ext cx="5318776" cy="5318776"/>
          </a:xfrm>
          <a:custGeom>
            <a:avLst/>
            <a:gdLst/>
            <a:ahLst/>
            <a:cxnLst/>
            <a:rect l="l" t="t" r="r" b="b"/>
            <a:pathLst>
              <a:path w="5768526" h="5768526">
                <a:moveTo>
                  <a:pt x="2884263" y="0"/>
                </a:moveTo>
                <a:cubicBezTo>
                  <a:pt x="4477197" y="0"/>
                  <a:pt x="5768526" y="1291329"/>
                  <a:pt x="5768526" y="2884263"/>
                </a:cubicBezTo>
                <a:cubicBezTo>
                  <a:pt x="5768526" y="4477197"/>
                  <a:pt x="4477197" y="5768526"/>
                  <a:pt x="2884263" y="5768526"/>
                </a:cubicBezTo>
                <a:cubicBezTo>
                  <a:pt x="1291329" y="5768526"/>
                  <a:pt x="0" y="4477197"/>
                  <a:pt x="0" y="2884263"/>
                </a:cubicBezTo>
                <a:cubicBezTo>
                  <a:pt x="0" y="1291329"/>
                  <a:pt x="1291329" y="0"/>
                  <a:pt x="2884263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689986030"/>
      </p:ext>
    </p:extLst>
  </p:cSld>
  <p:clrMapOvr>
    <a:masterClrMapping/>
  </p:clrMapOvr>
</p:sld>
</file>

<file path=ppt/theme/theme1.xml><?xml version="1.0" encoding="utf-8"?>
<a:theme xmlns:a="http://schemas.openxmlformats.org/drawingml/2006/main" name="PunchcardVTI">
  <a:themeElements>
    <a:clrScheme name="AnalogousFromRegularSeedRightStep">
      <a:dk1>
        <a:srgbClr val="000000"/>
      </a:dk1>
      <a:lt1>
        <a:srgbClr val="FFFFFF"/>
      </a:lt1>
      <a:dk2>
        <a:srgbClr val="1C311C"/>
      </a:dk2>
      <a:lt2>
        <a:srgbClr val="F1F0F3"/>
      </a:lt2>
      <a:accent1>
        <a:srgbClr val="91AB1E"/>
      </a:accent1>
      <a:accent2>
        <a:srgbClr val="55B614"/>
      </a:accent2>
      <a:accent3>
        <a:srgbClr val="21BA23"/>
      </a:accent3>
      <a:accent4>
        <a:srgbClr val="14B85A"/>
      </a:accent4>
      <a:accent5>
        <a:srgbClr val="20B59E"/>
      </a:accent5>
      <a:accent6>
        <a:srgbClr val="17A3D5"/>
      </a:accent6>
      <a:hlink>
        <a:srgbClr val="7967CC"/>
      </a:hlink>
      <a:folHlink>
        <a:srgbClr val="7F7F7F"/>
      </a:folHlink>
    </a:clrScheme>
    <a:fontScheme name="Punchcard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nchcardVTI" id="{C7262591-AF98-8F48-B56D-6342D2439B1A}" vid="{261D9F73-974A-B14E-9EAF-4871CCA60BB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1102</Words>
  <Application>Microsoft Macintosh PowerPoint</Application>
  <PresentationFormat>Widescreen</PresentationFormat>
  <Paragraphs>75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Neue Haas Grotesk Text Pro</vt:lpstr>
      <vt:lpstr>PunchcardVTI</vt:lpstr>
      <vt:lpstr>Sluttproduksjon logg</vt:lpstr>
      <vt:lpstr>Tirsdag uke 18</vt:lpstr>
      <vt:lpstr>Onsdag uke 18</vt:lpstr>
      <vt:lpstr>Fredag uke 18</vt:lpstr>
      <vt:lpstr>Mandag uke 19</vt:lpstr>
      <vt:lpstr>Tirsdag uke 19</vt:lpstr>
      <vt:lpstr>Onsdag uke 19</vt:lpstr>
      <vt:lpstr>Fredag uke 19</vt:lpstr>
      <vt:lpstr>Mandag uke 20</vt:lpstr>
      <vt:lpstr>Mandag uke 21</vt:lpstr>
      <vt:lpstr>Tirsdag uke 21</vt:lpstr>
      <vt:lpstr>Onsdag uke 21</vt:lpstr>
      <vt:lpstr>Fredag uke 21 og oppsummering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Sluttproduksjon logg</dc:title>
  <dc:creator>Vasco Nunes Bonito Ramalho Troni</dc:creator>
  <cp:lastModifiedBy>Vasco Nunes Bonito Ramalho Troni</cp:lastModifiedBy>
  <cp:revision>2</cp:revision>
  <dcterms:created xsi:type="dcterms:W3CDTF">2023-05-26T06:35:49Z</dcterms:created>
  <dcterms:modified xsi:type="dcterms:W3CDTF">2023-05-26T08:06:59Z</dcterms:modified>
</cp:coreProperties>
</file>