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907DC-E66C-4697-AFB6-10B26715A0CD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3495-806F-46B3-A895-F52218D0F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38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3495-806F-46B3-A895-F52218D0FA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53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45F1D-2DA2-1F8C-1A87-166A0A694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D62DE8-7E3E-2C3B-EABD-F28C2C6C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A96920-9096-0E53-F62A-9D6BE239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FE9793-EFA6-0632-40C8-E440D899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DAE4-DF04-23AF-189F-3B73E530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B24E6-8DF9-B060-2897-4B6D86AE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4A0D8F-FD90-B9C5-5BEA-D69FEBF14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2E96A-EFFE-2D71-DF52-7C7F73A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652E5-53CE-13E0-6E9A-F102A7C1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852A15-EEB4-234B-F286-973B4B33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9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348DCD-ECC7-8F42-BFC6-5B94625AC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711E47-A91F-2DAB-0822-798FD2E0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6ED11C-F981-9ABE-22A3-34B6FFD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E1131-3952-EE42-4F6F-7FFE6497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D61554-47C8-9C24-73C1-4E7F3312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15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4D4A5-BE8D-8672-B3A2-55929E9B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45431-E629-D47A-79A3-5AA8CD8A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68C7-23EF-92A3-D80A-C2806E06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486C4-84D8-39C7-807A-8841DD92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D20A3-6CF1-88C7-A901-C4626B8F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20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B78DC-794C-4950-5AFC-56F2E451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D44F9D-7F43-0FE1-9638-FADAF610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4683C-0694-0F64-A916-BC9969E0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A60A2E-654A-9BC9-DB3F-97352205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B717-A88B-7550-625A-49716A8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4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8B8C5-AE66-6A90-7765-E3C4100C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17FC5B-FA0C-BEB7-0EC1-6189D36A1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82D09A-2180-11B8-1104-CE30E0F8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9A7702-D450-5FC8-2087-CA775A47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7C8AAF-BD0A-9A50-E487-228B417C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859F1-F48B-8E00-88A8-7B5B5B18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23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22348-5C7D-220A-47B9-3D35EA39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93713-EF92-D49F-2813-2154CD7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7CE66E-EF2A-EE77-81A8-066C7AE00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11C736-7F8B-27ED-CF8A-AD816B919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8508F8-C4B4-A621-01BA-EB261D9F6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4F038E-956D-C945-B584-21415B12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0242B3-FC5A-7D4C-27A0-D7167C52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0C1436-5929-C523-7418-CEF4D8B3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4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931F6-DD8C-F15D-6833-4B973D5C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5BCAE8-F7AF-0FDE-5BD8-7AD5DCBC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58146D-2EE2-F2ED-ECE8-5C4586D8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D85B2F-AB04-6C2F-90EA-75D5E3B2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6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57CC3-37C1-7560-17F2-2A2DA4A6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C16808-5989-FCB4-269A-DE267476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4336-F20B-1AA7-93A9-F8870242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76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44931-ECBE-8673-A1B9-2F34F11C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FA1D96-546B-33EB-AF7C-48C3D2E7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750067-4BCC-9185-06A3-C9BA50F5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580C8A-B7A0-219A-83BE-490792B4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90591C-941E-A488-40F2-5323B88E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E039A3-51C9-BDA5-1C08-EE804B62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2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0D75A-6B0B-BE4B-F40E-F300AF96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4C83B9-F83E-711A-B244-C5B7254EF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06A2D3-E281-9C1C-1D7A-C9C39D93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3CBBEB-05FF-CDA3-3455-48ACA9A7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6FF48-9B2A-BDDA-7DFE-1B696F31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3983A6-D0E3-2B25-C4C9-5F9EAC2D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6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07E8D6-25D6-EDE9-ECDB-892DF94C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BE4CAA-2E75-5067-5712-423E8BD8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F94AAB-AA43-D25C-C058-052126657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4E5B7-2AF2-4E5E-80B7-939AE0034DFE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E372D1-F5C6-3358-9625-614311B68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15AB0D-DE36-DA9F-5C7D-B4E9C04AF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B25F8-D907-4F56-95B7-41634580AD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04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DAC837-1A67-78B0-5486-504AEABFAE94}"/>
              </a:ext>
            </a:extLst>
          </p:cNvPr>
          <p:cNvSpPr/>
          <p:nvPr/>
        </p:nvSpPr>
        <p:spPr>
          <a:xfrm>
            <a:off x="3693856" y="1268360"/>
            <a:ext cx="5338916" cy="29005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Business System Framework</a:t>
            </a:r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5D9AE4-2B49-5F83-A874-EB961A08FCC7}"/>
              </a:ext>
            </a:extLst>
          </p:cNvPr>
          <p:cNvSpPr/>
          <p:nvPr/>
        </p:nvSpPr>
        <p:spPr>
          <a:xfrm>
            <a:off x="1253613" y="1268360"/>
            <a:ext cx="2158181" cy="70300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Framework Gate</a:t>
            </a:r>
            <a:endParaRPr kumimoji="1" lang="ja-JP" altLang="en-US" b="1" dirty="0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E225EE2E-C137-F742-08A0-9CCF82A2B801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639655" y="1664417"/>
            <a:ext cx="747251" cy="13611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7B183AB-6AC8-F554-B11C-77A20AF653EB}"/>
              </a:ext>
            </a:extLst>
          </p:cNvPr>
          <p:cNvSpPr/>
          <p:nvPr/>
        </p:nvSpPr>
        <p:spPr>
          <a:xfrm>
            <a:off x="9666337" y="1794388"/>
            <a:ext cx="1563329" cy="170098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Data</a:t>
            </a:r>
            <a:endParaRPr kumimoji="1" lang="ja-JP" altLang="en-US" dirty="0"/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7A98AB75-C219-FEC9-B19E-D351B42D7F88}"/>
              </a:ext>
            </a:extLst>
          </p:cNvPr>
          <p:cNvSpPr/>
          <p:nvPr/>
        </p:nvSpPr>
        <p:spPr>
          <a:xfrm>
            <a:off x="9069028" y="2580966"/>
            <a:ext cx="524797" cy="2900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350E57-82E9-3C3B-A624-626601636E24}"/>
              </a:ext>
            </a:extLst>
          </p:cNvPr>
          <p:cNvSpPr/>
          <p:nvPr/>
        </p:nvSpPr>
        <p:spPr>
          <a:xfrm>
            <a:off x="3693856" y="4665408"/>
            <a:ext cx="5338916" cy="9979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Parametric Business Function </a:t>
            </a:r>
            <a:endParaRPr kumimoji="1" lang="ja-JP" altLang="en-US" b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AC53C3-F85E-4327-EC07-5E6D15C53703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6363314" y="4168877"/>
            <a:ext cx="0" cy="496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AF111FF0-C52D-DA7C-CF3F-CD0765051AC6}"/>
              </a:ext>
            </a:extLst>
          </p:cNvPr>
          <p:cNvSpPr/>
          <p:nvPr/>
        </p:nvSpPr>
        <p:spPr>
          <a:xfrm>
            <a:off x="9666337" y="4613788"/>
            <a:ext cx="1563329" cy="11012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System</a:t>
            </a:r>
            <a:endParaRPr kumimoji="1" lang="ja-JP" altLang="en-US" dirty="0"/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51C5D4CB-BCBB-B297-0B83-91A125EBCA04}"/>
              </a:ext>
            </a:extLst>
          </p:cNvPr>
          <p:cNvSpPr/>
          <p:nvPr/>
        </p:nvSpPr>
        <p:spPr>
          <a:xfrm>
            <a:off x="9087156" y="5019367"/>
            <a:ext cx="524797" cy="2900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7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4D9368-6505-280F-A08D-4982FD8D5376}"/>
              </a:ext>
            </a:extLst>
          </p:cNvPr>
          <p:cNvSpPr/>
          <p:nvPr/>
        </p:nvSpPr>
        <p:spPr>
          <a:xfrm>
            <a:off x="4493340" y="2374489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受注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9B9813-5158-2096-3A24-A545305EB6C2}"/>
              </a:ext>
            </a:extLst>
          </p:cNvPr>
          <p:cNvSpPr/>
          <p:nvPr/>
        </p:nvSpPr>
        <p:spPr>
          <a:xfrm>
            <a:off x="6179573" y="3291350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在庫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E5CD82-34D0-2928-6712-97D29768DB8E}"/>
              </a:ext>
            </a:extLst>
          </p:cNvPr>
          <p:cNvSpPr/>
          <p:nvPr/>
        </p:nvSpPr>
        <p:spPr>
          <a:xfrm>
            <a:off x="4493340" y="1406012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営業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BF1DBBE-CBFC-81B1-525F-8278E6051E5C}"/>
              </a:ext>
            </a:extLst>
          </p:cNvPr>
          <p:cNvSpPr/>
          <p:nvPr/>
        </p:nvSpPr>
        <p:spPr>
          <a:xfrm>
            <a:off x="6173426" y="2374489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FFC9-01A6-0913-80FF-F1E45BC8BDFC}"/>
              </a:ext>
            </a:extLst>
          </p:cNvPr>
          <p:cNvSpPr/>
          <p:nvPr/>
        </p:nvSpPr>
        <p:spPr>
          <a:xfrm>
            <a:off x="4493339" y="3293808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出荷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CCF2F2-F895-B255-0187-583D8D4439EB}"/>
              </a:ext>
            </a:extLst>
          </p:cNvPr>
          <p:cNvSpPr/>
          <p:nvPr/>
        </p:nvSpPr>
        <p:spPr>
          <a:xfrm>
            <a:off x="4493338" y="4163957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請求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34F569-F1F5-7E4A-B285-A0644E12EFC5}"/>
              </a:ext>
            </a:extLst>
          </p:cNvPr>
          <p:cNvSpPr/>
          <p:nvPr/>
        </p:nvSpPr>
        <p:spPr>
          <a:xfrm>
            <a:off x="4493337" y="5102939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入金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5DADCA8-C8BA-E22D-D3BB-3837ACBABF7C}"/>
              </a:ext>
            </a:extLst>
          </p:cNvPr>
          <p:cNvSpPr/>
          <p:nvPr/>
        </p:nvSpPr>
        <p:spPr>
          <a:xfrm>
            <a:off x="732501" y="1258529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労務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EAAD709-015E-A2A1-AC36-1DC990724246}"/>
              </a:ext>
            </a:extLst>
          </p:cNvPr>
          <p:cNvSpPr/>
          <p:nvPr/>
        </p:nvSpPr>
        <p:spPr>
          <a:xfrm>
            <a:off x="2281082" y="1273277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勤怠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7132F3-DD5A-838D-FBE1-53769A2F5288}"/>
              </a:ext>
            </a:extLst>
          </p:cNvPr>
          <p:cNvSpPr/>
          <p:nvPr/>
        </p:nvSpPr>
        <p:spPr>
          <a:xfrm>
            <a:off x="2281082" y="2005780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給与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AB433F8-8C1B-7189-2769-EE00B83BB17F}"/>
              </a:ext>
            </a:extLst>
          </p:cNvPr>
          <p:cNvSpPr/>
          <p:nvPr/>
        </p:nvSpPr>
        <p:spPr>
          <a:xfrm>
            <a:off x="8706464" y="5722369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会計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B3B1850-5990-3C22-7D5E-7E38B820041C}"/>
              </a:ext>
            </a:extLst>
          </p:cNvPr>
          <p:cNvSpPr/>
          <p:nvPr/>
        </p:nvSpPr>
        <p:spPr>
          <a:xfrm>
            <a:off x="7779772" y="2352368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仕入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CBC4C9-38A6-6A5D-39A1-997555922E55}"/>
              </a:ext>
            </a:extLst>
          </p:cNvPr>
          <p:cNvSpPr/>
          <p:nvPr/>
        </p:nvSpPr>
        <p:spPr>
          <a:xfrm>
            <a:off x="7779772" y="3291350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製造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9783B1C-C971-915F-BC72-EB21E2779656}"/>
              </a:ext>
            </a:extLst>
          </p:cNvPr>
          <p:cNvSpPr/>
          <p:nvPr/>
        </p:nvSpPr>
        <p:spPr>
          <a:xfrm>
            <a:off x="10082979" y="5702707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施設管理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CAD9AB-9B98-4333-5383-D24D34FA9860}"/>
              </a:ext>
            </a:extLst>
          </p:cNvPr>
          <p:cNvSpPr/>
          <p:nvPr/>
        </p:nvSpPr>
        <p:spPr>
          <a:xfrm>
            <a:off x="9308689" y="2652252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生産計画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F9BC9F-B4EC-23BA-393C-BDC0B95FDC64}"/>
              </a:ext>
            </a:extLst>
          </p:cNvPr>
          <p:cNvSpPr/>
          <p:nvPr/>
        </p:nvSpPr>
        <p:spPr>
          <a:xfrm>
            <a:off x="9308688" y="1705896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7A9C537-DD29-9411-8DE5-D60C9D5ED41A}"/>
              </a:ext>
            </a:extLst>
          </p:cNvPr>
          <p:cNvSpPr/>
          <p:nvPr/>
        </p:nvSpPr>
        <p:spPr>
          <a:xfrm>
            <a:off x="9308687" y="3564189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生産管理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F694364-E648-A2F7-3A4E-EF28BD9B13F3}"/>
              </a:ext>
            </a:extLst>
          </p:cNvPr>
          <p:cNvSpPr/>
          <p:nvPr/>
        </p:nvSpPr>
        <p:spPr>
          <a:xfrm>
            <a:off x="6150081" y="1406012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5956FB1-9E73-E919-ED5D-E7F83572EF66}"/>
              </a:ext>
            </a:extLst>
          </p:cNvPr>
          <p:cNvSpPr/>
          <p:nvPr/>
        </p:nvSpPr>
        <p:spPr>
          <a:xfrm>
            <a:off x="6150080" y="4208211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倉庫管理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75A9943-C3D8-0077-9CFA-38C339E78D8D}"/>
              </a:ext>
            </a:extLst>
          </p:cNvPr>
          <p:cNvSpPr/>
          <p:nvPr/>
        </p:nvSpPr>
        <p:spPr>
          <a:xfrm>
            <a:off x="2807105" y="3291350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輸送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61434E2-3ECD-57F8-6F00-91D67EA1C7C2}"/>
              </a:ext>
            </a:extLst>
          </p:cNvPr>
          <p:cNvSpPr/>
          <p:nvPr/>
        </p:nvSpPr>
        <p:spPr>
          <a:xfrm>
            <a:off x="4493337" y="467030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顧客管理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4E5826-63A8-BD92-A6F3-FA1C8B893022}"/>
              </a:ext>
            </a:extLst>
          </p:cNvPr>
          <p:cNvSpPr/>
          <p:nvPr/>
        </p:nvSpPr>
        <p:spPr>
          <a:xfrm>
            <a:off x="9308687" y="4456467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原価管理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8B6533B-A71E-75A8-46B2-D216D7EE389A}"/>
              </a:ext>
            </a:extLst>
          </p:cNvPr>
          <p:cNvSpPr/>
          <p:nvPr/>
        </p:nvSpPr>
        <p:spPr>
          <a:xfrm>
            <a:off x="1117189" y="2381865"/>
            <a:ext cx="1032387" cy="599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人事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37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</Words>
  <Application>Microsoft Office PowerPoint</Application>
  <PresentationFormat>ワイド画面</PresentationFormat>
  <Paragraphs>29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植野 秀雄</dc:creator>
  <cp:lastModifiedBy>植野 秀雄</cp:lastModifiedBy>
  <cp:revision>1</cp:revision>
  <dcterms:created xsi:type="dcterms:W3CDTF">2024-10-29T21:08:57Z</dcterms:created>
  <dcterms:modified xsi:type="dcterms:W3CDTF">2024-10-29T22:23:39Z</dcterms:modified>
</cp:coreProperties>
</file>