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94660"/>
  </p:normalViewPr>
  <p:slideViewPr>
    <p:cSldViewPr snapToGrid="0">
      <p:cViewPr varScale="1">
        <p:scale>
          <a:sx n="95" d="100"/>
          <a:sy n="95"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49111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16681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973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6703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187587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80362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24045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67699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57127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353512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F5392C-0997-49F9-9502-4D84F5C64404}" type="datetimeFigureOut">
              <a:rPr kumimoji="1" lang="ja-JP" altLang="en-US" smtClean="0"/>
              <a:t>2020/9/12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76640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5392C-0997-49F9-9502-4D84F5C64404}" type="datetimeFigureOut">
              <a:rPr kumimoji="1" lang="ja-JP" altLang="en-US" smtClean="0"/>
              <a:t>2020/9/12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82325-D623-4B7A-B45C-4EFE929622E6}" type="slidenum">
              <a:rPr kumimoji="1" lang="ja-JP" altLang="en-US" smtClean="0"/>
              <a:t>‹#›</a:t>
            </a:fld>
            <a:endParaRPr kumimoji="1" lang="ja-JP" altLang="en-US"/>
          </a:p>
        </p:txBody>
      </p:sp>
    </p:spTree>
    <p:extLst>
      <p:ext uri="{BB962C8B-B14F-4D97-AF65-F5344CB8AC3E}">
        <p14:creationId xmlns:p14="http://schemas.microsoft.com/office/powerpoint/2010/main" val="49187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4ACEE19-B373-41BA-BA36-2E3133ECF733}"/>
              </a:ext>
            </a:extLst>
          </p:cNvPr>
          <p:cNvSpPr txBox="1"/>
          <p:nvPr/>
        </p:nvSpPr>
        <p:spPr>
          <a:xfrm>
            <a:off x="540328" y="507077"/>
            <a:ext cx="3546164" cy="276999"/>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200">
                <a:latin typeface="Meiryo UI" panose="020B0604030504040204" pitchFamily="50" charset="-128"/>
                <a:ea typeface="Meiryo UI" panose="020B0604030504040204" pitchFamily="50" charset="-128"/>
              </a:rPr>
              <a:t>ドキュメント管理（</a:t>
            </a:r>
            <a:r>
              <a:rPr kumimoji="1" lang="en-US" altLang="ja-JP" sz="1200">
                <a:latin typeface="Meiryo UI" panose="020B0604030504040204" pitchFamily="50" charset="-128"/>
                <a:ea typeface="Meiryo UI" panose="020B0604030504040204" pitchFamily="50" charset="-128"/>
              </a:rPr>
              <a:t>officina-hide.com.documents)</a:t>
            </a:r>
            <a:endParaRPr kumimoji="1" lang="ja-JP" altLang="en-US" sz="120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4F00045-4C85-4B6D-B64A-648D429355BB}"/>
              </a:ext>
            </a:extLst>
          </p:cNvPr>
          <p:cNvSpPr txBox="1"/>
          <p:nvPr/>
        </p:nvSpPr>
        <p:spPr>
          <a:xfrm>
            <a:off x="1016924" y="983673"/>
            <a:ext cx="6050054" cy="49244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none" rtlCol="0">
            <a:spAutoFit/>
          </a:bodyPr>
          <a:lstStyle/>
          <a:p>
            <a:pPr>
              <a:spcBef>
                <a:spcPts val="600"/>
              </a:spcBef>
            </a:pPr>
            <a:r>
              <a:rPr kumimoji="1" lang="ja-JP" altLang="en-US" sz="1050">
                <a:latin typeface="Meiryo UI" panose="020B0604030504040204" pitchFamily="50" charset="-128"/>
                <a:ea typeface="Meiryo UI" panose="020B0604030504040204" pitchFamily="50" charset="-128"/>
              </a:rPr>
              <a:t>ドキュメント管理は単にフアイルを添付して階層的に管理するのではなく、ドキュメントの構成からできるようにする。</a:t>
            </a:r>
            <a:endParaRPr kumimoji="1" lang="en-US" altLang="ja-JP" sz="1050">
              <a:latin typeface="Meiryo UI" panose="020B0604030504040204" pitchFamily="50" charset="-128"/>
              <a:ea typeface="Meiryo UI" panose="020B0604030504040204" pitchFamily="50" charset="-128"/>
            </a:endParaRPr>
          </a:p>
          <a:p>
            <a:pPr>
              <a:spcBef>
                <a:spcPts val="600"/>
              </a:spcBef>
            </a:pPr>
            <a:r>
              <a:rPr kumimoji="1" lang="ja-JP" altLang="en-US" sz="1050">
                <a:latin typeface="Meiryo UI" panose="020B0604030504040204" pitchFamily="50" charset="-128"/>
                <a:ea typeface="Meiryo UI" panose="020B0604030504040204" pitchFamily="50" charset="-128"/>
              </a:rPr>
              <a:t>目的は、情報を管理することに主眼を置き、印刷体裁については付属的に扱えるようにする為である。</a:t>
            </a:r>
          </a:p>
        </p:txBody>
      </p:sp>
      <p:sp>
        <p:nvSpPr>
          <p:cNvPr id="8" name="テキスト ボックス 7">
            <a:extLst>
              <a:ext uri="{FF2B5EF4-FFF2-40B4-BE49-F238E27FC236}">
                <a16:creationId xmlns:a16="http://schemas.microsoft.com/office/drawing/2014/main" id="{8F419015-571F-4ED0-BB72-1C1C0486DF3D}"/>
              </a:ext>
            </a:extLst>
          </p:cNvPr>
          <p:cNvSpPr txBox="1"/>
          <p:nvPr/>
        </p:nvSpPr>
        <p:spPr>
          <a:xfrm>
            <a:off x="1016924" y="1773382"/>
            <a:ext cx="1233030" cy="276999"/>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200">
                <a:latin typeface="Meiryo UI" panose="020B0604030504040204" pitchFamily="50" charset="-128"/>
                <a:ea typeface="Meiryo UI" panose="020B0604030504040204" pitchFamily="50" charset="-128"/>
              </a:rPr>
              <a:t>情報の基本構成</a:t>
            </a:r>
          </a:p>
        </p:txBody>
      </p:sp>
      <p:sp>
        <p:nvSpPr>
          <p:cNvPr id="10" name="テキスト ボックス 9">
            <a:extLst>
              <a:ext uri="{FF2B5EF4-FFF2-40B4-BE49-F238E27FC236}">
                <a16:creationId xmlns:a16="http://schemas.microsoft.com/office/drawing/2014/main" id="{4BADD488-290A-4797-8376-545C39B53F7C}"/>
              </a:ext>
            </a:extLst>
          </p:cNvPr>
          <p:cNvSpPr txBox="1"/>
          <p:nvPr/>
        </p:nvSpPr>
        <p:spPr>
          <a:xfrm>
            <a:off x="1792779" y="2524298"/>
            <a:ext cx="2956259" cy="253916"/>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050">
                <a:latin typeface="Meiryo UI" panose="020B0604030504040204" pitchFamily="50" charset="-128"/>
                <a:ea typeface="Meiryo UI" panose="020B0604030504040204" pitchFamily="50" charset="-128"/>
              </a:rPr>
              <a:t>プロジェクト（ドキュメントを管理する管理する単位）</a:t>
            </a:r>
          </a:p>
        </p:txBody>
      </p:sp>
      <p:sp>
        <p:nvSpPr>
          <p:cNvPr id="12" name="テキスト ボックス 11">
            <a:extLst>
              <a:ext uri="{FF2B5EF4-FFF2-40B4-BE49-F238E27FC236}">
                <a16:creationId xmlns:a16="http://schemas.microsoft.com/office/drawing/2014/main" id="{47127383-56D9-4D45-83B1-B011C952A193}"/>
              </a:ext>
            </a:extLst>
          </p:cNvPr>
          <p:cNvSpPr txBox="1"/>
          <p:nvPr/>
        </p:nvSpPr>
        <p:spPr>
          <a:xfrm>
            <a:off x="2249954" y="2971605"/>
            <a:ext cx="2563522" cy="253916"/>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050">
                <a:latin typeface="Meiryo UI" panose="020B0604030504040204" pitchFamily="50" charset="-128"/>
                <a:ea typeface="Meiryo UI" panose="020B0604030504040204" pitchFamily="50" charset="-128"/>
              </a:rPr>
              <a:t>ドキュメント（情報をまとめて管理する単位）</a:t>
            </a:r>
          </a:p>
        </p:txBody>
      </p:sp>
      <p:sp>
        <p:nvSpPr>
          <p:cNvPr id="14" name="テキスト ボックス 13">
            <a:extLst>
              <a:ext uri="{FF2B5EF4-FFF2-40B4-BE49-F238E27FC236}">
                <a16:creationId xmlns:a16="http://schemas.microsoft.com/office/drawing/2014/main" id="{81CE35D8-4B20-4A4C-8AED-9BF767D4DCA9}"/>
              </a:ext>
            </a:extLst>
          </p:cNvPr>
          <p:cNvSpPr txBox="1"/>
          <p:nvPr/>
        </p:nvSpPr>
        <p:spPr>
          <a:xfrm>
            <a:off x="2674431" y="3471169"/>
            <a:ext cx="3284874" cy="253916"/>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050">
                <a:latin typeface="Meiryo UI" panose="020B0604030504040204" pitchFamily="50" charset="-128"/>
                <a:ea typeface="Meiryo UI" panose="020B0604030504040204" pitchFamily="50" charset="-128"/>
              </a:rPr>
              <a:t>セクション（単一の目的に対して作成される情報のグループ</a:t>
            </a:r>
          </a:p>
        </p:txBody>
      </p:sp>
      <p:sp>
        <p:nvSpPr>
          <p:cNvPr id="16" name="テキスト ボックス 15">
            <a:extLst>
              <a:ext uri="{FF2B5EF4-FFF2-40B4-BE49-F238E27FC236}">
                <a16:creationId xmlns:a16="http://schemas.microsoft.com/office/drawing/2014/main" id="{F7AC1F8B-FC25-49C5-889A-0D19BE9BCAA0}"/>
              </a:ext>
            </a:extLst>
          </p:cNvPr>
          <p:cNvSpPr txBox="1"/>
          <p:nvPr/>
        </p:nvSpPr>
        <p:spPr>
          <a:xfrm>
            <a:off x="3018024" y="3970733"/>
            <a:ext cx="1516762" cy="253916"/>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050">
                <a:latin typeface="Meiryo UI" panose="020B0604030504040204" pitchFamily="50" charset="-128"/>
                <a:ea typeface="Meiryo UI" panose="020B0604030504040204" pitchFamily="50" charset="-128"/>
              </a:rPr>
              <a:t>フレーズ（情報の単位）</a:t>
            </a:r>
          </a:p>
        </p:txBody>
      </p:sp>
      <p:sp>
        <p:nvSpPr>
          <p:cNvPr id="18" name="テキスト ボックス 17">
            <a:extLst>
              <a:ext uri="{FF2B5EF4-FFF2-40B4-BE49-F238E27FC236}">
                <a16:creationId xmlns:a16="http://schemas.microsoft.com/office/drawing/2014/main" id="{5F30A595-D93D-4841-AC1C-C3FEB7E0910D}"/>
              </a:ext>
            </a:extLst>
          </p:cNvPr>
          <p:cNvSpPr txBox="1"/>
          <p:nvPr/>
        </p:nvSpPr>
        <p:spPr>
          <a:xfrm>
            <a:off x="3436238" y="4467094"/>
            <a:ext cx="3158237" cy="253916"/>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050">
                <a:latin typeface="Meiryo UI" panose="020B0604030504040204" pitchFamily="50" charset="-128"/>
                <a:ea typeface="Meiryo UI" panose="020B0604030504040204" pitchFamily="50" charset="-128"/>
              </a:rPr>
              <a:t>アイテム（情報を構成する部品、文字列・画像・表等）</a:t>
            </a:r>
          </a:p>
        </p:txBody>
      </p:sp>
    </p:spTree>
    <p:extLst>
      <p:ext uri="{BB962C8B-B14F-4D97-AF65-F5344CB8AC3E}">
        <p14:creationId xmlns:p14="http://schemas.microsoft.com/office/powerpoint/2010/main" val="40983552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120</Words>
  <Application>Microsoft Office PowerPoint</Application>
  <PresentationFormat>A4 210 x 297 mm</PresentationFormat>
  <Paragraphs>9</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植野秀雄</dc:creator>
  <cp:lastModifiedBy>植野秀雄</cp:lastModifiedBy>
  <cp:revision>4</cp:revision>
  <dcterms:created xsi:type="dcterms:W3CDTF">2020-09-12T00:11:21Z</dcterms:created>
  <dcterms:modified xsi:type="dcterms:W3CDTF">2020-09-12T00:37:24Z</dcterms:modified>
</cp:coreProperties>
</file>