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87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2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2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2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0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392C-0997-49F9-9502-4D84F5C6440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2325-D623-4B7A-B45C-4EFE92962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7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ACEE19-B373-41BA-BA36-2E3133ECF733}"/>
              </a:ext>
            </a:extLst>
          </p:cNvPr>
          <p:cNvSpPr txBox="1"/>
          <p:nvPr/>
        </p:nvSpPr>
        <p:spPr>
          <a:xfrm>
            <a:off x="540328" y="507077"/>
            <a:ext cx="3028393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会計管理（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officina-hide.com.accounts)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F00045-4C85-4B6D-B64A-648D429355BB}"/>
              </a:ext>
            </a:extLst>
          </p:cNvPr>
          <p:cNvSpPr txBox="1"/>
          <p:nvPr/>
        </p:nvSpPr>
        <p:spPr>
          <a:xfrm>
            <a:off x="1113177" y="977467"/>
            <a:ext cx="8119530" cy="730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会計管理は、常に業務パッケージのベース機能として必要とされる。</a:t>
            </a:r>
          </a:p>
          <a:p>
            <a:pPr>
              <a:spcBef>
                <a:spcPts val="600"/>
              </a:spcBef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しかし、多くの会計パッケージが存在しているので、敢て機能として整えのは無駄のように思われる。</a:t>
            </a:r>
          </a:p>
          <a:p>
            <a:pPr>
              <a:spcBef>
                <a:spcPts val="600"/>
              </a:spcBef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本パッケージでは、基本となる機能を取り込むことにより、本来の目的である業務知識を身につけていく為に、様々なレベルの機能を組み込んでいきます。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419015-571F-4ED0-BB72-1C1C0486DF3D}"/>
              </a:ext>
            </a:extLst>
          </p:cNvPr>
          <p:cNvSpPr txBox="1"/>
          <p:nvPr/>
        </p:nvSpPr>
        <p:spPr>
          <a:xfrm>
            <a:off x="1113177" y="1995507"/>
            <a:ext cx="2138727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金銭出納帳（個人レベル）</a:t>
            </a:r>
          </a:p>
        </p:txBody>
      </p:sp>
    </p:spTree>
    <p:extLst>
      <p:ext uri="{BB962C8B-B14F-4D97-AF65-F5344CB8AC3E}">
        <p14:creationId xmlns:p14="http://schemas.microsoft.com/office/powerpoint/2010/main" val="409835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97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植野秀雄</dc:creator>
  <cp:lastModifiedBy>植野 秀雄</cp:lastModifiedBy>
  <cp:revision>7</cp:revision>
  <dcterms:created xsi:type="dcterms:W3CDTF">2020-09-12T00:11:21Z</dcterms:created>
  <dcterms:modified xsi:type="dcterms:W3CDTF">2020-09-12T11:50:12Z</dcterms:modified>
</cp:coreProperties>
</file>