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81AE-076C-62C7-D667-3BB2BF47A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6B488-7AA8-0566-B823-810459515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B0FD-4AD7-B356-E536-1831CC51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A720-C894-4082-98BA-C870310FFBBF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F9D0-1F62-8224-1082-5A70E470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8778-C3D1-BC5C-D4BF-05F719AC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445-05FB-447E-8E3C-B14FEC74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D1B0-4282-8267-BD56-47AB5BA3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97B7A-E5A0-FEC2-2A4C-279B5485B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96E7-37EB-098E-4C75-FB8BDADE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A720-C894-4082-98BA-C870310FFBBF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CDC50-70AE-50D5-DBD2-02A34065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3874-B1BF-FFB9-7483-ECFB5A17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445-05FB-447E-8E3C-B14FEC74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5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EA082-815E-4236-1139-47E3BE5FA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FC4D-5167-C24A-7078-B2E51E667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81792-276F-F575-279D-289F5C03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A720-C894-4082-98BA-C870310FFBBF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2B29-B7EB-6EBB-D3C0-3C15605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EFC2E-520A-314C-61DD-9978F2DF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445-05FB-447E-8E3C-B14FEC74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7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519C-65BB-8C61-DF58-B9D20037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693A-3FA9-B12F-B5D7-F16F01D3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BAA3-5289-5B44-1E02-1E8CA56D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A720-C894-4082-98BA-C870310FFBBF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DCCA-C5EA-BF1A-94EC-0A791D1E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A657-F54C-4DA3-C65C-BE64D4DD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445-05FB-447E-8E3C-B14FEC74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6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0172-3D32-6425-3B79-7559791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BD769-35EC-3FFF-CC6C-28825E7D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5B81-86BB-47B2-291E-FB14F922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A720-C894-4082-98BA-C870310FFBBF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71CE-509A-3226-449E-A033B11F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7F40-0B1E-6965-870D-D20F55D8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445-05FB-447E-8E3C-B14FEC74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4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530F-C85D-2628-7299-D84EDEB3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97C0C-3784-6BB0-8EFC-DEE3CE339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9ADC9-2728-8684-ABBA-1C1E83282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674C0-B2AB-8D46-B50D-78D1FE2A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A720-C894-4082-98BA-C870310FFBBF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36F0C-14AE-33F5-EF61-7B59DA19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6D0BD-BB77-99DD-6EEF-3F97FFD6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445-05FB-447E-8E3C-B14FEC74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28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0368-F91C-D78F-92FE-B1606DAC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B9AA-04F0-9E73-7193-9064C8A1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1CAD6-6846-E286-2FF7-C3633D78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8B877-841F-5637-6C4B-FB93B4963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34CF3-1A88-E4BD-753A-1808C3815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92EE8-9D4F-27CE-F56E-AD4F65C3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A720-C894-4082-98BA-C870310FFBBF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2822F-3400-4063-2A20-3610F795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74271-42BF-23B1-9D2C-67282234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445-05FB-447E-8E3C-B14FEC74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95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1059-C321-4465-4E6A-42B2B63B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A1F28-A987-2958-F5D4-560FAE11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A720-C894-4082-98BA-C870310FFBBF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9BF17-9549-FF01-151C-53AD8C18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11F06-57F4-FBC4-CA56-FE1E2957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445-05FB-447E-8E3C-B14FEC74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5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AEB01-355B-2710-16C5-D3349E58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A720-C894-4082-98BA-C870310FFBBF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B22E0-F0F3-B69D-BE46-E56D037E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669F6-52BB-A045-76CE-EEA4C938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445-05FB-447E-8E3C-B14FEC74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7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00B5-2BA1-09B7-6A28-D532DC8A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3BE1-39E6-C6E1-E24E-580542AA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F6D70-5535-DE15-6B7B-622F4A3B8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21AED-1281-AE1B-129A-C550136B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A720-C894-4082-98BA-C870310FFBBF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7AA24-1732-7B86-3C9D-AA612423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7D3C1-D3BF-7D92-33E3-78499437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445-05FB-447E-8E3C-B14FEC74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3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31E5-6622-9E8F-9B37-D4243ABC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8F97D-5A09-326A-505D-C0DB0E830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DEE3E-D001-9EBF-4B1C-6A6AC243F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119AE-8B77-EBCF-44A8-78C913E4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A720-C894-4082-98BA-C870310FFBBF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741B-627B-F54A-79EE-42F56C90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231A7-6E3E-D53C-02B7-15ED8BE5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E445-05FB-447E-8E3C-B14FEC74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38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ED9BA-08E2-056B-1F17-08FEE985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A05A-D753-E7FF-3642-644CA2B1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0FC8-D9AF-3DE2-B22F-B36B2108B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A720-C894-4082-98BA-C870310FFBBF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BCB0-CF12-1FD7-D85F-DDE001E2E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FDD5-3685-01EA-BA04-A47157B44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E445-05FB-447E-8E3C-B14FEC749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3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5ED0-9050-2C76-9351-60176CDCE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911 RESULTS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15591-EA55-7D88-B4F5-A7C5235F0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35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8F5F09-7852-58B2-47F1-83229208B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74" y="1142681"/>
            <a:ext cx="609685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9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D049A-1F47-79DE-9629-95AFF02E5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CAB91-50A4-D573-06DA-E31128DC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8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9D4F2-3CBC-974C-E333-F8C33AF27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1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03580-11AF-23C3-D450-89DFB82B7EC5}"/>
              </a:ext>
            </a:extLst>
          </p:cNvPr>
          <p:cNvSpPr txBox="1"/>
          <p:nvPr/>
        </p:nvSpPr>
        <p:spPr>
          <a:xfrm>
            <a:off x="4325112" y="2532888"/>
            <a:ext cx="3354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38DFF-73D0-30AC-9E58-7A711958860E}"/>
              </a:ext>
            </a:extLst>
          </p:cNvPr>
          <p:cNvSpPr txBox="1"/>
          <p:nvPr/>
        </p:nvSpPr>
        <p:spPr>
          <a:xfrm>
            <a:off x="8897112" y="4727448"/>
            <a:ext cx="24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LOKESH CHANDRA TATA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87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64459-4C11-F63F-BC03-1E11C830A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21F47-A7A9-0FB8-D134-135E4E378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7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A3771-7262-7961-BCE2-4FF75E58F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6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4E67C-C7D9-8C94-FAE0-DC1B77C17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550"/>
            <a:ext cx="121920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7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6CD58-3AFB-76FE-1129-0B3659175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8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47223-7AA2-51FE-BBB4-81C376229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7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657D8-952E-1747-F1BD-A868FFC0C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5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476C053-E13C-965D-3516-6E4A57D2B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775"/>
            <a:ext cx="12192000" cy="61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3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911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 Chandra Tata</dc:creator>
  <cp:lastModifiedBy>Lokesh Chandra Tata</cp:lastModifiedBy>
  <cp:revision>2</cp:revision>
  <dcterms:created xsi:type="dcterms:W3CDTF">2025-10-30T07:11:58Z</dcterms:created>
  <dcterms:modified xsi:type="dcterms:W3CDTF">2025-10-30T07:19:46Z</dcterms:modified>
</cp:coreProperties>
</file>