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57" r:id="rId4"/>
    <p:sldId id="267" r:id="rId5"/>
    <p:sldId id="259" r:id="rId6"/>
    <p:sldId id="268" r:id="rId7"/>
    <p:sldId id="263" r:id="rId8"/>
    <p:sldId id="274" r:id="rId9"/>
    <p:sldId id="260" r:id="rId10"/>
    <p:sldId id="273" r:id="rId11"/>
    <p:sldId id="261" r:id="rId12"/>
    <p:sldId id="272" r:id="rId13"/>
    <p:sldId id="271" r:id="rId14"/>
    <p:sldId id="275" r:id="rId15"/>
    <p:sldId id="264" r:id="rId16"/>
    <p:sldId id="258" r:id="rId17"/>
    <p:sldId id="270" r:id="rId18"/>
    <p:sldId id="269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0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CDE9D-B4D0-4848-8B13-4C782D3A65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3FD667-3E5F-4C16-B7BD-ED9671D68036}">
      <dgm:prSet/>
      <dgm:spPr/>
      <dgm:t>
        <a:bodyPr/>
        <a:lstStyle/>
        <a:p>
          <a:r>
            <a:rPr lang="pt-BR"/>
            <a:t>Uma ferramenta que permite criar websites com facilidade, sem a necessidade de extenso conhecimento técnico. </a:t>
          </a:r>
          <a:endParaRPr lang="en-US"/>
        </a:p>
      </dgm:t>
    </dgm:pt>
    <dgm:pt modelId="{845AF890-0F56-450C-90A0-5633CFE94A2F}" type="parTrans" cxnId="{955DE2D3-4DCE-472C-87FF-3F12A72F0A01}">
      <dgm:prSet/>
      <dgm:spPr/>
      <dgm:t>
        <a:bodyPr/>
        <a:lstStyle/>
        <a:p>
          <a:endParaRPr lang="en-US"/>
        </a:p>
      </dgm:t>
    </dgm:pt>
    <dgm:pt modelId="{81BD543F-2CC6-4BDE-9060-9F5F321EB30E}" type="sibTrans" cxnId="{955DE2D3-4DCE-472C-87FF-3F12A72F0A01}">
      <dgm:prSet/>
      <dgm:spPr/>
      <dgm:t>
        <a:bodyPr/>
        <a:lstStyle/>
        <a:p>
          <a:endParaRPr lang="en-US"/>
        </a:p>
      </dgm:t>
    </dgm:pt>
    <dgm:pt modelId="{9BB8E1C9-D895-4B2B-B0B8-5142A5949EAD}">
      <dgm:prSet/>
      <dgm:spPr/>
      <dgm:t>
        <a:bodyPr/>
        <a:lstStyle/>
        <a:p>
          <a:r>
            <a:rPr lang="pt-BR"/>
            <a:t>Uma interface amigável, modelos pré-construídos e opções de personalização tornam o processo intuitivo.</a:t>
          </a:r>
          <a:endParaRPr lang="en-US"/>
        </a:p>
      </dgm:t>
    </dgm:pt>
    <dgm:pt modelId="{AC7A5201-834A-40F5-A641-2ADD0A387EEF}" type="parTrans" cxnId="{A9923D9B-0080-405E-BE0C-E6CC75F3184D}">
      <dgm:prSet/>
      <dgm:spPr/>
      <dgm:t>
        <a:bodyPr/>
        <a:lstStyle/>
        <a:p>
          <a:endParaRPr lang="en-US"/>
        </a:p>
      </dgm:t>
    </dgm:pt>
    <dgm:pt modelId="{F6D3458D-8E60-4AAD-B6AF-BB72407AD6ED}" type="sibTrans" cxnId="{A9923D9B-0080-405E-BE0C-E6CC75F3184D}">
      <dgm:prSet/>
      <dgm:spPr/>
      <dgm:t>
        <a:bodyPr/>
        <a:lstStyle/>
        <a:p>
          <a:endParaRPr lang="en-US"/>
        </a:p>
      </dgm:t>
    </dgm:pt>
    <dgm:pt modelId="{CDA26130-76F3-417D-AA91-EE0B3438F184}" type="pres">
      <dgm:prSet presAssocID="{7A8CDE9D-B4D0-4848-8B13-4C782D3A654B}" presName="root" presStyleCnt="0">
        <dgm:presLayoutVars>
          <dgm:dir/>
          <dgm:resizeHandles val="exact"/>
        </dgm:presLayoutVars>
      </dgm:prSet>
      <dgm:spPr/>
    </dgm:pt>
    <dgm:pt modelId="{A75BB73E-4EC3-4D2C-9640-505046DB243A}" type="pres">
      <dgm:prSet presAssocID="{903FD667-3E5F-4C16-B7BD-ED9671D68036}" presName="compNode" presStyleCnt="0"/>
      <dgm:spPr/>
    </dgm:pt>
    <dgm:pt modelId="{8D0AC0E7-FEE1-468F-9F7E-7F3F5DCE07B3}" type="pres">
      <dgm:prSet presAssocID="{903FD667-3E5F-4C16-B7BD-ED9671D680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DEE667E4-913F-4498-96C8-2BC43041A90F}" type="pres">
      <dgm:prSet presAssocID="{903FD667-3E5F-4C16-B7BD-ED9671D68036}" presName="spaceRect" presStyleCnt="0"/>
      <dgm:spPr/>
    </dgm:pt>
    <dgm:pt modelId="{085A20FB-8058-43AC-B28F-23A8F494EBF3}" type="pres">
      <dgm:prSet presAssocID="{903FD667-3E5F-4C16-B7BD-ED9671D68036}" presName="textRect" presStyleLbl="revTx" presStyleIdx="0" presStyleCnt="2">
        <dgm:presLayoutVars>
          <dgm:chMax val="1"/>
          <dgm:chPref val="1"/>
        </dgm:presLayoutVars>
      </dgm:prSet>
      <dgm:spPr/>
    </dgm:pt>
    <dgm:pt modelId="{C7B53C28-34E7-4249-8C76-5B1A91A8F564}" type="pres">
      <dgm:prSet presAssocID="{81BD543F-2CC6-4BDE-9060-9F5F321EB30E}" presName="sibTrans" presStyleCnt="0"/>
      <dgm:spPr/>
    </dgm:pt>
    <dgm:pt modelId="{71CF3AFE-856A-4359-A936-B0B580F299A7}" type="pres">
      <dgm:prSet presAssocID="{9BB8E1C9-D895-4B2B-B0B8-5142A5949EAD}" presName="compNode" presStyleCnt="0"/>
      <dgm:spPr/>
    </dgm:pt>
    <dgm:pt modelId="{9606BC88-26FE-43CB-A072-A84603D4643B}" type="pres">
      <dgm:prSet presAssocID="{9BB8E1C9-D895-4B2B-B0B8-5142A5949E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 de trabalho"/>
        </a:ext>
      </dgm:extLst>
    </dgm:pt>
    <dgm:pt modelId="{6413F939-D022-4BA1-81A5-6FBEAFF4655D}" type="pres">
      <dgm:prSet presAssocID="{9BB8E1C9-D895-4B2B-B0B8-5142A5949EAD}" presName="spaceRect" presStyleCnt="0"/>
      <dgm:spPr/>
    </dgm:pt>
    <dgm:pt modelId="{CB20F644-846F-4017-A50C-33C1939B142F}" type="pres">
      <dgm:prSet presAssocID="{9BB8E1C9-D895-4B2B-B0B8-5142A5949E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4B33620-A799-4B0B-A394-A4A2F2BA1DFC}" type="presOf" srcId="{9BB8E1C9-D895-4B2B-B0B8-5142A5949EAD}" destId="{CB20F644-846F-4017-A50C-33C1939B142F}" srcOrd="0" destOrd="0" presId="urn:microsoft.com/office/officeart/2018/2/layout/IconLabelList"/>
    <dgm:cxn modelId="{29144734-4CB8-4CBF-96F0-F8316F5F11BA}" type="presOf" srcId="{7A8CDE9D-B4D0-4848-8B13-4C782D3A654B}" destId="{CDA26130-76F3-417D-AA91-EE0B3438F184}" srcOrd="0" destOrd="0" presId="urn:microsoft.com/office/officeart/2018/2/layout/IconLabelList"/>
    <dgm:cxn modelId="{A9923D9B-0080-405E-BE0C-E6CC75F3184D}" srcId="{7A8CDE9D-B4D0-4848-8B13-4C782D3A654B}" destId="{9BB8E1C9-D895-4B2B-B0B8-5142A5949EAD}" srcOrd="1" destOrd="0" parTransId="{AC7A5201-834A-40F5-A641-2ADD0A387EEF}" sibTransId="{F6D3458D-8E60-4AAD-B6AF-BB72407AD6ED}"/>
    <dgm:cxn modelId="{A387C09E-4BFA-4493-98B5-BBE7CA011A17}" type="presOf" srcId="{903FD667-3E5F-4C16-B7BD-ED9671D68036}" destId="{085A20FB-8058-43AC-B28F-23A8F494EBF3}" srcOrd="0" destOrd="0" presId="urn:microsoft.com/office/officeart/2018/2/layout/IconLabelList"/>
    <dgm:cxn modelId="{955DE2D3-4DCE-472C-87FF-3F12A72F0A01}" srcId="{7A8CDE9D-B4D0-4848-8B13-4C782D3A654B}" destId="{903FD667-3E5F-4C16-B7BD-ED9671D68036}" srcOrd="0" destOrd="0" parTransId="{845AF890-0F56-450C-90A0-5633CFE94A2F}" sibTransId="{81BD543F-2CC6-4BDE-9060-9F5F321EB30E}"/>
    <dgm:cxn modelId="{434A123D-3C47-4502-A4F6-6BB99F1CCEEC}" type="presParOf" srcId="{CDA26130-76F3-417D-AA91-EE0B3438F184}" destId="{A75BB73E-4EC3-4D2C-9640-505046DB243A}" srcOrd="0" destOrd="0" presId="urn:microsoft.com/office/officeart/2018/2/layout/IconLabelList"/>
    <dgm:cxn modelId="{10CDD603-7F47-4758-90DA-96E3049FF89E}" type="presParOf" srcId="{A75BB73E-4EC3-4D2C-9640-505046DB243A}" destId="{8D0AC0E7-FEE1-468F-9F7E-7F3F5DCE07B3}" srcOrd="0" destOrd="0" presId="urn:microsoft.com/office/officeart/2018/2/layout/IconLabelList"/>
    <dgm:cxn modelId="{4DEAEA81-83A8-498B-B216-275EE37FFCB9}" type="presParOf" srcId="{A75BB73E-4EC3-4D2C-9640-505046DB243A}" destId="{DEE667E4-913F-4498-96C8-2BC43041A90F}" srcOrd="1" destOrd="0" presId="urn:microsoft.com/office/officeart/2018/2/layout/IconLabelList"/>
    <dgm:cxn modelId="{79BCB0F4-1F47-45CE-BECC-E39DDD5FB05B}" type="presParOf" srcId="{A75BB73E-4EC3-4D2C-9640-505046DB243A}" destId="{085A20FB-8058-43AC-B28F-23A8F494EBF3}" srcOrd="2" destOrd="0" presId="urn:microsoft.com/office/officeart/2018/2/layout/IconLabelList"/>
    <dgm:cxn modelId="{1E761570-524A-4E22-BCE8-E2E52C42F1F4}" type="presParOf" srcId="{CDA26130-76F3-417D-AA91-EE0B3438F184}" destId="{C7B53C28-34E7-4249-8C76-5B1A91A8F564}" srcOrd="1" destOrd="0" presId="urn:microsoft.com/office/officeart/2018/2/layout/IconLabelList"/>
    <dgm:cxn modelId="{D0984DA6-0A4A-43B9-BDA9-3E1FD6408940}" type="presParOf" srcId="{CDA26130-76F3-417D-AA91-EE0B3438F184}" destId="{71CF3AFE-856A-4359-A936-B0B580F299A7}" srcOrd="2" destOrd="0" presId="urn:microsoft.com/office/officeart/2018/2/layout/IconLabelList"/>
    <dgm:cxn modelId="{0628B5E3-C2F2-4F87-9B68-1A8C1984C6DD}" type="presParOf" srcId="{71CF3AFE-856A-4359-A936-B0B580F299A7}" destId="{9606BC88-26FE-43CB-A072-A84603D4643B}" srcOrd="0" destOrd="0" presId="urn:microsoft.com/office/officeart/2018/2/layout/IconLabelList"/>
    <dgm:cxn modelId="{9F123743-F597-4A28-88D0-853475212066}" type="presParOf" srcId="{71CF3AFE-856A-4359-A936-B0B580F299A7}" destId="{6413F939-D022-4BA1-81A5-6FBEAFF4655D}" srcOrd="1" destOrd="0" presId="urn:microsoft.com/office/officeart/2018/2/layout/IconLabelList"/>
    <dgm:cxn modelId="{B386E420-5AAF-4411-BAA6-A61B4A439E9D}" type="presParOf" srcId="{71CF3AFE-856A-4359-A936-B0B580F299A7}" destId="{CB20F644-846F-4017-A50C-33C1939B14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6F93D-0813-4C7F-A50F-E298EA3162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0465B17-2093-4352-8A01-339A68E6D0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Os usuários escolhem um modelo, personalizam o conteúdo e o design, e tem o seu site em minutos. </a:t>
          </a:r>
          <a:endParaRPr lang="en-US"/>
        </a:p>
      </dgm:t>
    </dgm:pt>
    <dgm:pt modelId="{47A2CF0B-08E1-4CBC-9234-15EA9975904F}" type="parTrans" cxnId="{B79FB6EF-25D2-4411-9056-2DE71C6B4162}">
      <dgm:prSet/>
      <dgm:spPr/>
      <dgm:t>
        <a:bodyPr/>
        <a:lstStyle/>
        <a:p>
          <a:endParaRPr lang="en-US"/>
        </a:p>
      </dgm:t>
    </dgm:pt>
    <dgm:pt modelId="{8C8636C7-A300-466C-948E-6A0DC12F4A9C}" type="sibTrans" cxnId="{B79FB6EF-25D2-4411-9056-2DE71C6B4162}">
      <dgm:prSet/>
      <dgm:spPr/>
      <dgm:t>
        <a:bodyPr/>
        <a:lstStyle/>
        <a:p>
          <a:endParaRPr lang="en-US"/>
        </a:p>
      </dgm:t>
    </dgm:pt>
    <dgm:pt modelId="{1A11BD34-2BC6-44C8-988F-7BB420D84A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A plataforma oferece integração fácil com base de dados.</a:t>
          </a:r>
          <a:endParaRPr lang="en-US" dirty="0"/>
        </a:p>
      </dgm:t>
    </dgm:pt>
    <dgm:pt modelId="{97688613-A303-48B4-9397-F14FA415A332}" type="parTrans" cxnId="{C71A623D-A391-4E76-A429-1EA54EC5AB18}">
      <dgm:prSet/>
      <dgm:spPr/>
      <dgm:t>
        <a:bodyPr/>
        <a:lstStyle/>
        <a:p>
          <a:endParaRPr lang="en-US"/>
        </a:p>
      </dgm:t>
    </dgm:pt>
    <dgm:pt modelId="{F231E72E-B860-4EBF-8BF0-9CBEB5393F35}" type="sibTrans" cxnId="{C71A623D-A391-4E76-A429-1EA54EC5AB18}">
      <dgm:prSet/>
      <dgm:spPr/>
      <dgm:t>
        <a:bodyPr/>
        <a:lstStyle/>
        <a:p>
          <a:endParaRPr lang="en-US"/>
        </a:p>
      </dgm:t>
    </dgm:pt>
    <dgm:pt modelId="{8570AE55-8FD8-49DE-A5EE-E305DC311982}" type="pres">
      <dgm:prSet presAssocID="{A8E6F93D-0813-4C7F-A50F-E298EA3162CE}" presName="root" presStyleCnt="0">
        <dgm:presLayoutVars>
          <dgm:dir/>
          <dgm:resizeHandles val="exact"/>
        </dgm:presLayoutVars>
      </dgm:prSet>
      <dgm:spPr/>
    </dgm:pt>
    <dgm:pt modelId="{76F90113-9532-41FF-B723-C98DA47A9232}" type="pres">
      <dgm:prSet presAssocID="{00465B17-2093-4352-8A01-339A68E6D01C}" presName="compNode" presStyleCnt="0"/>
      <dgm:spPr/>
    </dgm:pt>
    <dgm:pt modelId="{ED1B384D-EDDC-4E8B-A47B-926C648A5FF0}" type="pres">
      <dgm:prSet presAssocID="{00465B17-2093-4352-8A01-339A68E6D01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E12BD38-32FC-4359-8152-75A3661B7C21}" type="pres">
      <dgm:prSet presAssocID="{00465B17-2093-4352-8A01-339A68E6D0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3D1A7193-5808-4451-B902-5C9033C8D72D}" type="pres">
      <dgm:prSet presAssocID="{00465B17-2093-4352-8A01-339A68E6D01C}" presName="spaceRect" presStyleCnt="0"/>
      <dgm:spPr/>
    </dgm:pt>
    <dgm:pt modelId="{3F3F881A-AB2D-48AA-B8F7-5A64C05BC47F}" type="pres">
      <dgm:prSet presAssocID="{00465B17-2093-4352-8A01-339A68E6D01C}" presName="textRect" presStyleLbl="revTx" presStyleIdx="0" presStyleCnt="2">
        <dgm:presLayoutVars>
          <dgm:chMax val="1"/>
          <dgm:chPref val="1"/>
        </dgm:presLayoutVars>
      </dgm:prSet>
      <dgm:spPr/>
    </dgm:pt>
    <dgm:pt modelId="{BF1110A7-FD89-4540-AF36-7FD511202EA3}" type="pres">
      <dgm:prSet presAssocID="{8C8636C7-A300-466C-948E-6A0DC12F4A9C}" presName="sibTrans" presStyleCnt="0"/>
      <dgm:spPr/>
    </dgm:pt>
    <dgm:pt modelId="{8EC8C1E2-2C8D-41B5-A8DD-84F34531A090}" type="pres">
      <dgm:prSet presAssocID="{1A11BD34-2BC6-44C8-988F-7BB420D84AF1}" presName="compNode" presStyleCnt="0"/>
      <dgm:spPr/>
    </dgm:pt>
    <dgm:pt modelId="{30B0ECFE-846E-4F3A-BE57-21688EA99F48}" type="pres">
      <dgm:prSet presAssocID="{1A11BD34-2BC6-44C8-988F-7BB420D84AF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3D67BFF-4A9A-434D-9763-5C8A8D4E7E6B}" type="pres">
      <dgm:prSet presAssocID="{1A11BD34-2BC6-44C8-988F-7BB420D84A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BB4B2C52-63EA-4D26-86DB-08A91420E276}" type="pres">
      <dgm:prSet presAssocID="{1A11BD34-2BC6-44C8-988F-7BB420D84AF1}" presName="spaceRect" presStyleCnt="0"/>
      <dgm:spPr/>
    </dgm:pt>
    <dgm:pt modelId="{578CD122-9CDF-479E-8D30-E96CA9E19867}" type="pres">
      <dgm:prSet presAssocID="{1A11BD34-2BC6-44C8-988F-7BB420D84A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E97BE15-EB70-49EA-BEF7-26E7E51753F3}" type="presOf" srcId="{00465B17-2093-4352-8A01-339A68E6D01C}" destId="{3F3F881A-AB2D-48AA-B8F7-5A64C05BC47F}" srcOrd="0" destOrd="0" presId="urn:microsoft.com/office/officeart/2018/5/layout/IconLeafLabelList"/>
    <dgm:cxn modelId="{CE6E742E-7B4F-436C-91A7-88FB18267DCB}" type="presOf" srcId="{1A11BD34-2BC6-44C8-988F-7BB420D84AF1}" destId="{578CD122-9CDF-479E-8D30-E96CA9E19867}" srcOrd="0" destOrd="0" presId="urn:microsoft.com/office/officeart/2018/5/layout/IconLeafLabelList"/>
    <dgm:cxn modelId="{C71A623D-A391-4E76-A429-1EA54EC5AB18}" srcId="{A8E6F93D-0813-4C7F-A50F-E298EA3162CE}" destId="{1A11BD34-2BC6-44C8-988F-7BB420D84AF1}" srcOrd="1" destOrd="0" parTransId="{97688613-A303-48B4-9397-F14FA415A332}" sibTransId="{F231E72E-B860-4EBF-8BF0-9CBEB5393F35}"/>
    <dgm:cxn modelId="{58BC7F61-4E6B-43BC-B97A-632AFA0E1E9A}" type="presOf" srcId="{A8E6F93D-0813-4C7F-A50F-E298EA3162CE}" destId="{8570AE55-8FD8-49DE-A5EE-E305DC311982}" srcOrd="0" destOrd="0" presId="urn:microsoft.com/office/officeart/2018/5/layout/IconLeafLabelList"/>
    <dgm:cxn modelId="{B79FB6EF-25D2-4411-9056-2DE71C6B4162}" srcId="{A8E6F93D-0813-4C7F-A50F-E298EA3162CE}" destId="{00465B17-2093-4352-8A01-339A68E6D01C}" srcOrd="0" destOrd="0" parTransId="{47A2CF0B-08E1-4CBC-9234-15EA9975904F}" sibTransId="{8C8636C7-A300-466C-948E-6A0DC12F4A9C}"/>
    <dgm:cxn modelId="{6F0EC4C3-5651-412D-8B64-4CC8D62D7969}" type="presParOf" srcId="{8570AE55-8FD8-49DE-A5EE-E305DC311982}" destId="{76F90113-9532-41FF-B723-C98DA47A9232}" srcOrd="0" destOrd="0" presId="urn:microsoft.com/office/officeart/2018/5/layout/IconLeafLabelList"/>
    <dgm:cxn modelId="{959AB926-CC4E-4638-BD33-F32F88B80876}" type="presParOf" srcId="{76F90113-9532-41FF-B723-C98DA47A9232}" destId="{ED1B384D-EDDC-4E8B-A47B-926C648A5FF0}" srcOrd="0" destOrd="0" presId="urn:microsoft.com/office/officeart/2018/5/layout/IconLeafLabelList"/>
    <dgm:cxn modelId="{22E84BAC-84C6-4CDC-BBA8-297BD2A96E7C}" type="presParOf" srcId="{76F90113-9532-41FF-B723-C98DA47A9232}" destId="{0E12BD38-32FC-4359-8152-75A3661B7C21}" srcOrd="1" destOrd="0" presId="urn:microsoft.com/office/officeart/2018/5/layout/IconLeafLabelList"/>
    <dgm:cxn modelId="{D2B2DE00-ED08-41BE-9C7C-55EE8E4B11B2}" type="presParOf" srcId="{76F90113-9532-41FF-B723-C98DA47A9232}" destId="{3D1A7193-5808-4451-B902-5C9033C8D72D}" srcOrd="2" destOrd="0" presId="urn:microsoft.com/office/officeart/2018/5/layout/IconLeafLabelList"/>
    <dgm:cxn modelId="{4243F47B-D3F3-480A-A905-17AA0919FD4B}" type="presParOf" srcId="{76F90113-9532-41FF-B723-C98DA47A9232}" destId="{3F3F881A-AB2D-48AA-B8F7-5A64C05BC47F}" srcOrd="3" destOrd="0" presId="urn:microsoft.com/office/officeart/2018/5/layout/IconLeafLabelList"/>
    <dgm:cxn modelId="{D2DF7C88-563A-4B99-9391-3E37B153A5D6}" type="presParOf" srcId="{8570AE55-8FD8-49DE-A5EE-E305DC311982}" destId="{BF1110A7-FD89-4540-AF36-7FD511202EA3}" srcOrd="1" destOrd="0" presId="urn:microsoft.com/office/officeart/2018/5/layout/IconLeafLabelList"/>
    <dgm:cxn modelId="{2F4F1BDA-7E6E-4934-8154-E841D04D7100}" type="presParOf" srcId="{8570AE55-8FD8-49DE-A5EE-E305DC311982}" destId="{8EC8C1E2-2C8D-41B5-A8DD-84F34531A090}" srcOrd="2" destOrd="0" presId="urn:microsoft.com/office/officeart/2018/5/layout/IconLeafLabelList"/>
    <dgm:cxn modelId="{5201C492-C441-4272-8AAB-DD69AB9607AA}" type="presParOf" srcId="{8EC8C1E2-2C8D-41B5-A8DD-84F34531A090}" destId="{30B0ECFE-846E-4F3A-BE57-21688EA99F48}" srcOrd="0" destOrd="0" presId="urn:microsoft.com/office/officeart/2018/5/layout/IconLeafLabelList"/>
    <dgm:cxn modelId="{90014A6D-5A6A-4F0E-A0BB-75AC55B3F40D}" type="presParOf" srcId="{8EC8C1E2-2C8D-41B5-A8DD-84F34531A090}" destId="{B3D67BFF-4A9A-434D-9763-5C8A8D4E7E6B}" srcOrd="1" destOrd="0" presId="urn:microsoft.com/office/officeart/2018/5/layout/IconLeafLabelList"/>
    <dgm:cxn modelId="{70AD4F8B-5B4F-49F5-89DB-3AD2E0E63997}" type="presParOf" srcId="{8EC8C1E2-2C8D-41B5-A8DD-84F34531A090}" destId="{BB4B2C52-63EA-4D26-86DB-08A91420E276}" srcOrd="2" destOrd="0" presId="urn:microsoft.com/office/officeart/2018/5/layout/IconLeafLabelList"/>
    <dgm:cxn modelId="{C9A4A38B-7389-434E-8586-02F53CA3263A}" type="presParOf" srcId="{8EC8C1E2-2C8D-41B5-A8DD-84F34531A090}" destId="{578CD122-9CDF-479E-8D30-E96CA9E1986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37D8F2-84D4-4BD6-8538-5C3320AAA2BD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3F62A-80F4-4E7A-A8AB-CDD0E0FAAD61}">
      <dgm:prSet/>
      <dgm:spPr/>
      <dgm:t>
        <a:bodyPr/>
        <a:lstStyle/>
        <a:p>
          <a:r>
            <a:rPr lang="en-US" dirty="0"/>
            <a:t>1. O </a:t>
          </a:r>
          <a:r>
            <a:rPr lang="en-US" dirty="0" err="1"/>
            <a:t>servidor</a:t>
          </a:r>
          <a:r>
            <a:rPr lang="en-US" dirty="0"/>
            <a:t> é </a:t>
          </a:r>
          <a:r>
            <a:rPr lang="en-US" dirty="0" err="1"/>
            <a:t>configurado</a:t>
          </a:r>
          <a:r>
            <a:rPr lang="en-US" dirty="0"/>
            <a:t> </a:t>
          </a:r>
          <a:r>
            <a:rPr lang="en-US" dirty="0" err="1"/>
            <a:t>usando</a:t>
          </a:r>
          <a:r>
            <a:rPr lang="en-US" dirty="0"/>
            <a:t> Express.js e </a:t>
          </a:r>
          <a:r>
            <a:rPr lang="en-US" dirty="0" err="1"/>
            <a:t>escuta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porta </a:t>
          </a:r>
          <a:r>
            <a:rPr lang="en-US" dirty="0" err="1"/>
            <a:t>específica</a:t>
          </a:r>
          <a:r>
            <a:rPr lang="en-US" dirty="0"/>
            <a:t> para </a:t>
          </a:r>
          <a:r>
            <a:rPr lang="en-US" dirty="0" err="1"/>
            <a:t>conexões</a:t>
          </a:r>
          <a:r>
            <a:rPr lang="en-US" dirty="0"/>
            <a:t> de entrada.</a:t>
          </a:r>
        </a:p>
      </dgm:t>
    </dgm:pt>
    <dgm:pt modelId="{6A0DFA05-FAB0-428C-94E3-45F8605B5650}" type="parTrans" cxnId="{64F72E98-6778-4DB4-BD1E-DCD928DF73CB}">
      <dgm:prSet/>
      <dgm:spPr/>
      <dgm:t>
        <a:bodyPr/>
        <a:lstStyle/>
        <a:p>
          <a:endParaRPr lang="en-US"/>
        </a:p>
      </dgm:t>
    </dgm:pt>
    <dgm:pt modelId="{CDCDC1C9-11B3-4A39-AC67-E4EDFA25B7DD}" type="sibTrans" cxnId="{64F72E98-6778-4DB4-BD1E-DCD928DF73CB}">
      <dgm:prSet/>
      <dgm:spPr/>
      <dgm:t>
        <a:bodyPr/>
        <a:lstStyle/>
        <a:p>
          <a:endParaRPr lang="en-US"/>
        </a:p>
      </dgm:t>
    </dgm:pt>
    <dgm:pt modelId="{3DF5D8B5-F497-40FE-AA2D-5343822D084F}">
      <dgm:prSet/>
      <dgm:spPr/>
      <dgm:t>
        <a:bodyPr/>
        <a:lstStyle/>
        <a:p>
          <a:r>
            <a:rPr lang="en-US"/>
            <a:t>2. Ao receber uma solicitação POST com as especificações do site do usuário, o servidor lê os modelos EJS e CSS correspondentes e gera arquivos HTML e CSS.</a:t>
          </a:r>
        </a:p>
      </dgm:t>
    </dgm:pt>
    <dgm:pt modelId="{7176BB36-CDF1-41A6-B6A0-2A870A60BB73}" type="parTrans" cxnId="{B4B290DF-1129-4625-8320-D34E5F0EBE89}">
      <dgm:prSet/>
      <dgm:spPr/>
      <dgm:t>
        <a:bodyPr/>
        <a:lstStyle/>
        <a:p>
          <a:endParaRPr lang="en-US"/>
        </a:p>
      </dgm:t>
    </dgm:pt>
    <dgm:pt modelId="{2319C492-E600-4870-B35A-3BE04655A250}" type="sibTrans" cxnId="{B4B290DF-1129-4625-8320-D34E5F0EBE89}">
      <dgm:prSet/>
      <dgm:spPr/>
      <dgm:t>
        <a:bodyPr/>
        <a:lstStyle/>
        <a:p>
          <a:endParaRPr lang="en-US"/>
        </a:p>
      </dgm:t>
    </dgm:pt>
    <dgm:pt modelId="{5F70D83B-1D9A-4520-9813-62D13C8328B4}">
      <dgm:prSet/>
      <dgm:spPr/>
      <dgm:t>
        <a:bodyPr/>
        <a:lstStyle/>
        <a:p>
          <a:r>
            <a:rPr lang="en-US"/>
            <a:t>3. Se o usuário solicitar recursos adicionais, como barra de pesquisa, seção de comentários ou carrinho de compras, esses recursos serão adicionados ao site.</a:t>
          </a:r>
        </a:p>
      </dgm:t>
    </dgm:pt>
    <dgm:pt modelId="{180827E6-A2DB-4789-BF63-633BE8DB21D2}" type="parTrans" cxnId="{B47E80F4-2E77-4D27-B399-A0E288FC13C5}">
      <dgm:prSet/>
      <dgm:spPr/>
      <dgm:t>
        <a:bodyPr/>
        <a:lstStyle/>
        <a:p>
          <a:endParaRPr lang="en-US"/>
        </a:p>
      </dgm:t>
    </dgm:pt>
    <dgm:pt modelId="{2A144459-4827-4724-8C6C-D0786CFEF3AC}" type="sibTrans" cxnId="{B47E80F4-2E77-4D27-B399-A0E288FC13C5}">
      <dgm:prSet/>
      <dgm:spPr/>
      <dgm:t>
        <a:bodyPr/>
        <a:lstStyle/>
        <a:p>
          <a:endParaRPr lang="en-US"/>
        </a:p>
      </dgm:t>
    </dgm:pt>
    <dgm:pt modelId="{26E9DD63-150E-42C4-8FCC-3F28D1F9C139}">
      <dgm:prSet/>
      <dgm:spPr/>
      <dgm:t>
        <a:bodyPr/>
        <a:lstStyle/>
        <a:p>
          <a:r>
            <a:rPr lang="en-US"/>
            <a:t>4. O aplicativo também gera um arquivo SQL com base na entrada do usuário para criar um banco de dados correspondente.</a:t>
          </a:r>
        </a:p>
      </dgm:t>
    </dgm:pt>
    <dgm:pt modelId="{481E330D-FC71-4ED4-B63E-703439F14595}" type="parTrans" cxnId="{B0B37108-20FE-4C2B-A8D9-ED55619A58FB}">
      <dgm:prSet/>
      <dgm:spPr/>
      <dgm:t>
        <a:bodyPr/>
        <a:lstStyle/>
        <a:p>
          <a:endParaRPr lang="en-US"/>
        </a:p>
      </dgm:t>
    </dgm:pt>
    <dgm:pt modelId="{0E4B9021-7FE8-4093-889F-8ADF389AA513}" type="sibTrans" cxnId="{B0B37108-20FE-4C2B-A8D9-ED55619A58FB}">
      <dgm:prSet/>
      <dgm:spPr/>
      <dgm:t>
        <a:bodyPr/>
        <a:lstStyle/>
        <a:p>
          <a:endParaRPr lang="en-US"/>
        </a:p>
      </dgm:t>
    </dgm:pt>
    <dgm:pt modelId="{714CED6E-CE1C-4DAA-BC6A-51AF4B403E0C}">
      <dgm:prSet/>
      <dgm:spPr/>
      <dgm:t>
        <a:bodyPr/>
        <a:lstStyle/>
        <a:p>
          <a:r>
            <a:rPr lang="en-US"/>
            <a:t>5. Os arquivos HTML, CSS e SQL gerados são arquivados em um arquivo ZIP usando o módulo Archiver.</a:t>
          </a:r>
        </a:p>
      </dgm:t>
    </dgm:pt>
    <dgm:pt modelId="{BEA09099-D880-4CC2-8A0A-210C3A16F2B6}" type="parTrans" cxnId="{1454C9FA-0877-43E3-8F1C-E4BDB3C7B3F2}">
      <dgm:prSet/>
      <dgm:spPr/>
      <dgm:t>
        <a:bodyPr/>
        <a:lstStyle/>
        <a:p>
          <a:endParaRPr lang="en-US"/>
        </a:p>
      </dgm:t>
    </dgm:pt>
    <dgm:pt modelId="{23AA4CCE-77A1-4ED3-80DD-43B8EC6EA501}" type="sibTrans" cxnId="{1454C9FA-0877-43E3-8F1C-E4BDB3C7B3F2}">
      <dgm:prSet/>
      <dgm:spPr/>
      <dgm:t>
        <a:bodyPr/>
        <a:lstStyle/>
        <a:p>
          <a:endParaRPr lang="en-US"/>
        </a:p>
      </dgm:t>
    </dgm:pt>
    <dgm:pt modelId="{9A39911B-9B62-4856-8453-E0A5256DAF7B}">
      <dgm:prSet/>
      <dgm:spPr/>
      <dgm:t>
        <a:bodyPr/>
        <a:lstStyle/>
        <a:p>
          <a:r>
            <a:rPr lang="en-US"/>
            <a:t>6. O arquivo ZIP é enviado de volta ao usuário para download.</a:t>
          </a:r>
        </a:p>
      </dgm:t>
    </dgm:pt>
    <dgm:pt modelId="{F86862FB-2AB4-4F5F-AADA-7AFAF2DF6D47}" type="parTrans" cxnId="{A02903A0-1B70-43CA-9FC8-DEBFABEAE9E2}">
      <dgm:prSet/>
      <dgm:spPr/>
      <dgm:t>
        <a:bodyPr/>
        <a:lstStyle/>
        <a:p>
          <a:endParaRPr lang="en-US"/>
        </a:p>
      </dgm:t>
    </dgm:pt>
    <dgm:pt modelId="{23D26B42-79A6-4C9C-B8ED-30DF34852A3D}" type="sibTrans" cxnId="{A02903A0-1B70-43CA-9FC8-DEBFABEAE9E2}">
      <dgm:prSet/>
      <dgm:spPr/>
      <dgm:t>
        <a:bodyPr/>
        <a:lstStyle/>
        <a:p>
          <a:endParaRPr lang="en-US"/>
        </a:p>
      </dgm:t>
    </dgm:pt>
    <dgm:pt modelId="{20E7DEA2-33F4-4989-A0A8-34096312FFD3}" type="pres">
      <dgm:prSet presAssocID="{AF37D8F2-84D4-4BD6-8538-5C3320AAA2BD}" presName="Name0" presStyleCnt="0">
        <dgm:presLayoutVars>
          <dgm:dir/>
          <dgm:resizeHandles val="exact"/>
        </dgm:presLayoutVars>
      </dgm:prSet>
      <dgm:spPr/>
    </dgm:pt>
    <dgm:pt modelId="{8DCD7681-E5C2-4767-B132-D56C44B522BD}" type="pres">
      <dgm:prSet presAssocID="{9773F62A-80F4-4E7A-A8AB-CDD0E0FAAD61}" presName="node" presStyleLbl="node1" presStyleIdx="0" presStyleCnt="6">
        <dgm:presLayoutVars>
          <dgm:bulletEnabled val="1"/>
        </dgm:presLayoutVars>
      </dgm:prSet>
      <dgm:spPr/>
    </dgm:pt>
    <dgm:pt modelId="{423933E7-7831-4710-947F-6B89E021447E}" type="pres">
      <dgm:prSet presAssocID="{CDCDC1C9-11B3-4A39-AC67-E4EDFA25B7DD}" presName="sibTrans" presStyleLbl="sibTrans1D1" presStyleIdx="0" presStyleCnt="5"/>
      <dgm:spPr/>
    </dgm:pt>
    <dgm:pt modelId="{EE607C9C-962C-4E71-A68A-81B252F9555A}" type="pres">
      <dgm:prSet presAssocID="{CDCDC1C9-11B3-4A39-AC67-E4EDFA25B7DD}" presName="connectorText" presStyleLbl="sibTrans1D1" presStyleIdx="0" presStyleCnt="5"/>
      <dgm:spPr/>
    </dgm:pt>
    <dgm:pt modelId="{F16462A4-CEDA-48F3-9B1D-D19CA534A31D}" type="pres">
      <dgm:prSet presAssocID="{3DF5D8B5-F497-40FE-AA2D-5343822D084F}" presName="node" presStyleLbl="node1" presStyleIdx="1" presStyleCnt="6">
        <dgm:presLayoutVars>
          <dgm:bulletEnabled val="1"/>
        </dgm:presLayoutVars>
      </dgm:prSet>
      <dgm:spPr/>
    </dgm:pt>
    <dgm:pt modelId="{DF45B5D0-CF84-4600-AB30-5EEB98DF6219}" type="pres">
      <dgm:prSet presAssocID="{2319C492-E600-4870-B35A-3BE04655A250}" presName="sibTrans" presStyleLbl="sibTrans1D1" presStyleIdx="1" presStyleCnt="5"/>
      <dgm:spPr/>
    </dgm:pt>
    <dgm:pt modelId="{9CF58B55-15D2-4291-81E6-F89295F102CD}" type="pres">
      <dgm:prSet presAssocID="{2319C492-E600-4870-B35A-3BE04655A250}" presName="connectorText" presStyleLbl="sibTrans1D1" presStyleIdx="1" presStyleCnt="5"/>
      <dgm:spPr/>
    </dgm:pt>
    <dgm:pt modelId="{C1D65D16-20DC-46D8-9A18-5D8FFFB48CC1}" type="pres">
      <dgm:prSet presAssocID="{5F70D83B-1D9A-4520-9813-62D13C8328B4}" presName="node" presStyleLbl="node1" presStyleIdx="2" presStyleCnt="6">
        <dgm:presLayoutVars>
          <dgm:bulletEnabled val="1"/>
        </dgm:presLayoutVars>
      </dgm:prSet>
      <dgm:spPr/>
    </dgm:pt>
    <dgm:pt modelId="{3BD3062F-BCC4-4FE1-B6A0-3DA96CFECEA0}" type="pres">
      <dgm:prSet presAssocID="{2A144459-4827-4724-8C6C-D0786CFEF3AC}" presName="sibTrans" presStyleLbl="sibTrans1D1" presStyleIdx="2" presStyleCnt="5"/>
      <dgm:spPr/>
    </dgm:pt>
    <dgm:pt modelId="{664B1A09-4719-49A9-B660-DF398A9AD218}" type="pres">
      <dgm:prSet presAssocID="{2A144459-4827-4724-8C6C-D0786CFEF3AC}" presName="connectorText" presStyleLbl="sibTrans1D1" presStyleIdx="2" presStyleCnt="5"/>
      <dgm:spPr/>
    </dgm:pt>
    <dgm:pt modelId="{44708C4B-9854-4BEF-B5EA-4E832BC276E5}" type="pres">
      <dgm:prSet presAssocID="{26E9DD63-150E-42C4-8FCC-3F28D1F9C139}" presName="node" presStyleLbl="node1" presStyleIdx="3" presStyleCnt="6">
        <dgm:presLayoutVars>
          <dgm:bulletEnabled val="1"/>
        </dgm:presLayoutVars>
      </dgm:prSet>
      <dgm:spPr/>
    </dgm:pt>
    <dgm:pt modelId="{6062F9AF-69BE-4953-843A-64B494E3A4DC}" type="pres">
      <dgm:prSet presAssocID="{0E4B9021-7FE8-4093-889F-8ADF389AA513}" presName="sibTrans" presStyleLbl="sibTrans1D1" presStyleIdx="3" presStyleCnt="5"/>
      <dgm:spPr/>
    </dgm:pt>
    <dgm:pt modelId="{0356E439-B3CD-4DE2-AF73-A2E71015CDD8}" type="pres">
      <dgm:prSet presAssocID="{0E4B9021-7FE8-4093-889F-8ADF389AA513}" presName="connectorText" presStyleLbl="sibTrans1D1" presStyleIdx="3" presStyleCnt="5"/>
      <dgm:spPr/>
    </dgm:pt>
    <dgm:pt modelId="{4F2DDC00-4D90-4437-B8DA-550B8DB6EFF7}" type="pres">
      <dgm:prSet presAssocID="{714CED6E-CE1C-4DAA-BC6A-51AF4B403E0C}" presName="node" presStyleLbl="node1" presStyleIdx="4" presStyleCnt="6">
        <dgm:presLayoutVars>
          <dgm:bulletEnabled val="1"/>
        </dgm:presLayoutVars>
      </dgm:prSet>
      <dgm:spPr/>
    </dgm:pt>
    <dgm:pt modelId="{29916A2C-1C76-4EB9-A60E-F7B9D3E4625D}" type="pres">
      <dgm:prSet presAssocID="{23AA4CCE-77A1-4ED3-80DD-43B8EC6EA501}" presName="sibTrans" presStyleLbl="sibTrans1D1" presStyleIdx="4" presStyleCnt="5"/>
      <dgm:spPr/>
    </dgm:pt>
    <dgm:pt modelId="{BA0658CB-6B00-46BD-A06F-A0BCE80E57BF}" type="pres">
      <dgm:prSet presAssocID="{23AA4CCE-77A1-4ED3-80DD-43B8EC6EA501}" presName="connectorText" presStyleLbl="sibTrans1D1" presStyleIdx="4" presStyleCnt="5"/>
      <dgm:spPr/>
    </dgm:pt>
    <dgm:pt modelId="{74CB8BE6-8669-4B29-B7FC-1CA9988DFA4F}" type="pres">
      <dgm:prSet presAssocID="{9A39911B-9B62-4856-8453-E0A5256DAF7B}" presName="node" presStyleLbl="node1" presStyleIdx="5" presStyleCnt="6">
        <dgm:presLayoutVars>
          <dgm:bulletEnabled val="1"/>
        </dgm:presLayoutVars>
      </dgm:prSet>
      <dgm:spPr/>
    </dgm:pt>
  </dgm:ptLst>
  <dgm:cxnLst>
    <dgm:cxn modelId="{B0B37108-20FE-4C2B-A8D9-ED55619A58FB}" srcId="{AF37D8F2-84D4-4BD6-8538-5C3320AAA2BD}" destId="{26E9DD63-150E-42C4-8FCC-3F28D1F9C139}" srcOrd="3" destOrd="0" parTransId="{481E330D-FC71-4ED4-B63E-703439F14595}" sibTransId="{0E4B9021-7FE8-4093-889F-8ADF389AA513}"/>
    <dgm:cxn modelId="{AF49230B-0B49-4E08-B627-E5226649C00E}" type="presOf" srcId="{2A144459-4827-4724-8C6C-D0786CFEF3AC}" destId="{3BD3062F-BCC4-4FE1-B6A0-3DA96CFECEA0}" srcOrd="0" destOrd="0" presId="urn:microsoft.com/office/officeart/2016/7/layout/RepeatingBendingProcessNew"/>
    <dgm:cxn modelId="{91A1950F-02DA-4138-BE28-DFA2936390D0}" type="presOf" srcId="{2319C492-E600-4870-B35A-3BE04655A250}" destId="{DF45B5D0-CF84-4600-AB30-5EEB98DF6219}" srcOrd="0" destOrd="0" presId="urn:microsoft.com/office/officeart/2016/7/layout/RepeatingBendingProcessNew"/>
    <dgm:cxn modelId="{E7338919-0718-4CE7-A232-408F5FE66C32}" type="presOf" srcId="{2319C492-E600-4870-B35A-3BE04655A250}" destId="{9CF58B55-15D2-4291-81E6-F89295F102CD}" srcOrd="1" destOrd="0" presId="urn:microsoft.com/office/officeart/2016/7/layout/RepeatingBendingProcessNew"/>
    <dgm:cxn modelId="{1C660622-9082-431B-8C68-0492B01C4086}" type="presOf" srcId="{CDCDC1C9-11B3-4A39-AC67-E4EDFA25B7DD}" destId="{EE607C9C-962C-4E71-A68A-81B252F9555A}" srcOrd="1" destOrd="0" presId="urn:microsoft.com/office/officeart/2016/7/layout/RepeatingBendingProcessNew"/>
    <dgm:cxn modelId="{D3236A45-73B3-464A-9392-A5464B91A422}" type="presOf" srcId="{AF37D8F2-84D4-4BD6-8538-5C3320AAA2BD}" destId="{20E7DEA2-33F4-4989-A0A8-34096312FFD3}" srcOrd="0" destOrd="0" presId="urn:microsoft.com/office/officeart/2016/7/layout/RepeatingBendingProcessNew"/>
    <dgm:cxn modelId="{DC909875-0613-4318-B861-0041C46229F7}" type="presOf" srcId="{CDCDC1C9-11B3-4A39-AC67-E4EDFA25B7DD}" destId="{423933E7-7831-4710-947F-6B89E021447E}" srcOrd="0" destOrd="0" presId="urn:microsoft.com/office/officeart/2016/7/layout/RepeatingBendingProcessNew"/>
    <dgm:cxn modelId="{51440E57-68D5-4ED5-9743-E5906A31F98B}" type="presOf" srcId="{714CED6E-CE1C-4DAA-BC6A-51AF4B403E0C}" destId="{4F2DDC00-4D90-4437-B8DA-550B8DB6EFF7}" srcOrd="0" destOrd="0" presId="urn:microsoft.com/office/officeart/2016/7/layout/RepeatingBendingProcessNew"/>
    <dgm:cxn modelId="{D8C56E58-8E66-46C6-B6AA-DEDBE3F76C0A}" type="presOf" srcId="{0E4B9021-7FE8-4093-889F-8ADF389AA513}" destId="{6062F9AF-69BE-4953-843A-64B494E3A4DC}" srcOrd="0" destOrd="0" presId="urn:microsoft.com/office/officeart/2016/7/layout/RepeatingBendingProcessNew"/>
    <dgm:cxn modelId="{61944487-CDF8-4156-8F41-56D34F46A1FB}" type="presOf" srcId="{5F70D83B-1D9A-4520-9813-62D13C8328B4}" destId="{C1D65D16-20DC-46D8-9A18-5D8FFFB48CC1}" srcOrd="0" destOrd="0" presId="urn:microsoft.com/office/officeart/2016/7/layout/RepeatingBendingProcessNew"/>
    <dgm:cxn modelId="{ED727891-2868-452B-9E88-E897C157985A}" type="presOf" srcId="{26E9DD63-150E-42C4-8FCC-3F28D1F9C139}" destId="{44708C4B-9854-4BEF-B5EA-4E832BC276E5}" srcOrd="0" destOrd="0" presId="urn:microsoft.com/office/officeart/2016/7/layout/RepeatingBendingProcessNew"/>
    <dgm:cxn modelId="{9D82F691-BA70-4B3F-BB6D-D93FD1778CC2}" type="presOf" srcId="{9A39911B-9B62-4856-8453-E0A5256DAF7B}" destId="{74CB8BE6-8669-4B29-B7FC-1CA9988DFA4F}" srcOrd="0" destOrd="0" presId="urn:microsoft.com/office/officeart/2016/7/layout/RepeatingBendingProcessNew"/>
    <dgm:cxn modelId="{64F72E98-6778-4DB4-BD1E-DCD928DF73CB}" srcId="{AF37D8F2-84D4-4BD6-8538-5C3320AAA2BD}" destId="{9773F62A-80F4-4E7A-A8AB-CDD0E0FAAD61}" srcOrd="0" destOrd="0" parTransId="{6A0DFA05-FAB0-428C-94E3-45F8605B5650}" sibTransId="{CDCDC1C9-11B3-4A39-AC67-E4EDFA25B7DD}"/>
    <dgm:cxn modelId="{A02903A0-1B70-43CA-9FC8-DEBFABEAE9E2}" srcId="{AF37D8F2-84D4-4BD6-8538-5C3320AAA2BD}" destId="{9A39911B-9B62-4856-8453-E0A5256DAF7B}" srcOrd="5" destOrd="0" parTransId="{F86862FB-2AB4-4F5F-AADA-7AFAF2DF6D47}" sibTransId="{23D26B42-79A6-4C9C-B8ED-30DF34852A3D}"/>
    <dgm:cxn modelId="{C24A2DA8-1D8D-4998-991B-1A0488DF04B1}" type="presOf" srcId="{2A144459-4827-4724-8C6C-D0786CFEF3AC}" destId="{664B1A09-4719-49A9-B660-DF398A9AD218}" srcOrd="1" destOrd="0" presId="urn:microsoft.com/office/officeart/2016/7/layout/RepeatingBendingProcessNew"/>
    <dgm:cxn modelId="{D57BD0C1-A62E-41E5-81EE-FA4EE46CA343}" type="presOf" srcId="{9773F62A-80F4-4E7A-A8AB-CDD0E0FAAD61}" destId="{8DCD7681-E5C2-4767-B132-D56C44B522BD}" srcOrd="0" destOrd="0" presId="urn:microsoft.com/office/officeart/2016/7/layout/RepeatingBendingProcessNew"/>
    <dgm:cxn modelId="{B4B290DF-1129-4625-8320-D34E5F0EBE89}" srcId="{AF37D8F2-84D4-4BD6-8538-5C3320AAA2BD}" destId="{3DF5D8B5-F497-40FE-AA2D-5343822D084F}" srcOrd="1" destOrd="0" parTransId="{7176BB36-CDF1-41A6-B6A0-2A870A60BB73}" sibTransId="{2319C492-E600-4870-B35A-3BE04655A250}"/>
    <dgm:cxn modelId="{8752F7E8-1027-45F4-831F-AA59DB8391FF}" type="presOf" srcId="{0E4B9021-7FE8-4093-889F-8ADF389AA513}" destId="{0356E439-B3CD-4DE2-AF73-A2E71015CDD8}" srcOrd="1" destOrd="0" presId="urn:microsoft.com/office/officeart/2016/7/layout/RepeatingBendingProcessNew"/>
    <dgm:cxn modelId="{D2A329F0-40FC-45D5-AC5D-538D914FE109}" type="presOf" srcId="{3DF5D8B5-F497-40FE-AA2D-5343822D084F}" destId="{F16462A4-CEDA-48F3-9B1D-D19CA534A31D}" srcOrd="0" destOrd="0" presId="urn:microsoft.com/office/officeart/2016/7/layout/RepeatingBendingProcessNew"/>
    <dgm:cxn modelId="{114345F0-0FB4-4824-AA48-748C9A05CE1D}" type="presOf" srcId="{23AA4CCE-77A1-4ED3-80DD-43B8EC6EA501}" destId="{BA0658CB-6B00-46BD-A06F-A0BCE80E57BF}" srcOrd="1" destOrd="0" presId="urn:microsoft.com/office/officeart/2016/7/layout/RepeatingBendingProcessNew"/>
    <dgm:cxn modelId="{B47E80F4-2E77-4D27-B399-A0E288FC13C5}" srcId="{AF37D8F2-84D4-4BD6-8538-5C3320AAA2BD}" destId="{5F70D83B-1D9A-4520-9813-62D13C8328B4}" srcOrd="2" destOrd="0" parTransId="{180827E6-A2DB-4789-BF63-633BE8DB21D2}" sibTransId="{2A144459-4827-4724-8C6C-D0786CFEF3AC}"/>
    <dgm:cxn modelId="{1454C9FA-0877-43E3-8F1C-E4BDB3C7B3F2}" srcId="{AF37D8F2-84D4-4BD6-8538-5C3320AAA2BD}" destId="{714CED6E-CE1C-4DAA-BC6A-51AF4B403E0C}" srcOrd="4" destOrd="0" parTransId="{BEA09099-D880-4CC2-8A0A-210C3A16F2B6}" sibTransId="{23AA4CCE-77A1-4ED3-80DD-43B8EC6EA501}"/>
    <dgm:cxn modelId="{D00531FB-0531-477C-B690-0CE34D70892A}" type="presOf" srcId="{23AA4CCE-77A1-4ED3-80DD-43B8EC6EA501}" destId="{29916A2C-1C76-4EB9-A60E-F7B9D3E4625D}" srcOrd="0" destOrd="0" presId="urn:microsoft.com/office/officeart/2016/7/layout/RepeatingBendingProcessNew"/>
    <dgm:cxn modelId="{02955ADD-1C86-42F3-AB96-237470AA7608}" type="presParOf" srcId="{20E7DEA2-33F4-4989-A0A8-34096312FFD3}" destId="{8DCD7681-E5C2-4767-B132-D56C44B522BD}" srcOrd="0" destOrd="0" presId="urn:microsoft.com/office/officeart/2016/7/layout/RepeatingBendingProcessNew"/>
    <dgm:cxn modelId="{B176D49C-2ECC-4694-A104-FBDF6E064C47}" type="presParOf" srcId="{20E7DEA2-33F4-4989-A0A8-34096312FFD3}" destId="{423933E7-7831-4710-947F-6B89E021447E}" srcOrd="1" destOrd="0" presId="urn:microsoft.com/office/officeart/2016/7/layout/RepeatingBendingProcessNew"/>
    <dgm:cxn modelId="{A9CC9027-BBE0-4AFF-939C-C472AEDE2B8A}" type="presParOf" srcId="{423933E7-7831-4710-947F-6B89E021447E}" destId="{EE607C9C-962C-4E71-A68A-81B252F9555A}" srcOrd="0" destOrd="0" presId="urn:microsoft.com/office/officeart/2016/7/layout/RepeatingBendingProcessNew"/>
    <dgm:cxn modelId="{1E857582-291E-4145-972D-E4087133EB75}" type="presParOf" srcId="{20E7DEA2-33F4-4989-A0A8-34096312FFD3}" destId="{F16462A4-CEDA-48F3-9B1D-D19CA534A31D}" srcOrd="2" destOrd="0" presId="urn:microsoft.com/office/officeart/2016/7/layout/RepeatingBendingProcessNew"/>
    <dgm:cxn modelId="{14C18D7A-4E11-48EF-8F58-24582D1A81B1}" type="presParOf" srcId="{20E7DEA2-33F4-4989-A0A8-34096312FFD3}" destId="{DF45B5D0-CF84-4600-AB30-5EEB98DF6219}" srcOrd="3" destOrd="0" presId="urn:microsoft.com/office/officeart/2016/7/layout/RepeatingBendingProcessNew"/>
    <dgm:cxn modelId="{BA897D82-FB12-45D9-AD9A-F887AE24F312}" type="presParOf" srcId="{DF45B5D0-CF84-4600-AB30-5EEB98DF6219}" destId="{9CF58B55-15D2-4291-81E6-F89295F102CD}" srcOrd="0" destOrd="0" presId="urn:microsoft.com/office/officeart/2016/7/layout/RepeatingBendingProcessNew"/>
    <dgm:cxn modelId="{0E62C90A-03FF-4B5A-B666-12E8581C22A2}" type="presParOf" srcId="{20E7DEA2-33F4-4989-A0A8-34096312FFD3}" destId="{C1D65D16-20DC-46D8-9A18-5D8FFFB48CC1}" srcOrd="4" destOrd="0" presId="urn:microsoft.com/office/officeart/2016/7/layout/RepeatingBendingProcessNew"/>
    <dgm:cxn modelId="{E35EC4F6-B5B0-4996-A833-1A21553EC36F}" type="presParOf" srcId="{20E7DEA2-33F4-4989-A0A8-34096312FFD3}" destId="{3BD3062F-BCC4-4FE1-B6A0-3DA96CFECEA0}" srcOrd="5" destOrd="0" presId="urn:microsoft.com/office/officeart/2016/7/layout/RepeatingBendingProcessNew"/>
    <dgm:cxn modelId="{5EABE180-8572-4A19-A4AC-9247E8BD36EA}" type="presParOf" srcId="{3BD3062F-BCC4-4FE1-B6A0-3DA96CFECEA0}" destId="{664B1A09-4719-49A9-B660-DF398A9AD218}" srcOrd="0" destOrd="0" presId="urn:microsoft.com/office/officeart/2016/7/layout/RepeatingBendingProcessNew"/>
    <dgm:cxn modelId="{E30A6538-C0F3-4F3D-81E1-3DBBCBA15BA8}" type="presParOf" srcId="{20E7DEA2-33F4-4989-A0A8-34096312FFD3}" destId="{44708C4B-9854-4BEF-B5EA-4E832BC276E5}" srcOrd="6" destOrd="0" presId="urn:microsoft.com/office/officeart/2016/7/layout/RepeatingBendingProcessNew"/>
    <dgm:cxn modelId="{14FBADBB-E659-4269-9DC6-D72319003362}" type="presParOf" srcId="{20E7DEA2-33F4-4989-A0A8-34096312FFD3}" destId="{6062F9AF-69BE-4953-843A-64B494E3A4DC}" srcOrd="7" destOrd="0" presId="urn:microsoft.com/office/officeart/2016/7/layout/RepeatingBendingProcessNew"/>
    <dgm:cxn modelId="{D9C4507D-6BF2-4825-8F7D-8B60FB1C57D9}" type="presParOf" srcId="{6062F9AF-69BE-4953-843A-64B494E3A4DC}" destId="{0356E439-B3CD-4DE2-AF73-A2E71015CDD8}" srcOrd="0" destOrd="0" presId="urn:microsoft.com/office/officeart/2016/7/layout/RepeatingBendingProcessNew"/>
    <dgm:cxn modelId="{110472CB-F328-428F-A838-BD71A40FC7FC}" type="presParOf" srcId="{20E7DEA2-33F4-4989-A0A8-34096312FFD3}" destId="{4F2DDC00-4D90-4437-B8DA-550B8DB6EFF7}" srcOrd="8" destOrd="0" presId="urn:microsoft.com/office/officeart/2016/7/layout/RepeatingBendingProcessNew"/>
    <dgm:cxn modelId="{D90F017A-3B30-493F-9429-E5DF46915024}" type="presParOf" srcId="{20E7DEA2-33F4-4989-A0A8-34096312FFD3}" destId="{29916A2C-1C76-4EB9-A60E-F7B9D3E4625D}" srcOrd="9" destOrd="0" presId="urn:microsoft.com/office/officeart/2016/7/layout/RepeatingBendingProcessNew"/>
    <dgm:cxn modelId="{AC166EB1-7F73-4AE8-95C4-457C17AC07AE}" type="presParOf" srcId="{29916A2C-1C76-4EB9-A60E-F7B9D3E4625D}" destId="{BA0658CB-6B00-46BD-A06F-A0BCE80E57BF}" srcOrd="0" destOrd="0" presId="urn:microsoft.com/office/officeart/2016/7/layout/RepeatingBendingProcessNew"/>
    <dgm:cxn modelId="{CE5607D2-E6CD-4598-9517-78B757803D67}" type="presParOf" srcId="{20E7DEA2-33F4-4989-A0A8-34096312FFD3}" destId="{74CB8BE6-8669-4B29-B7FC-1CA9988DFA4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A2D611-3CDF-4072-BEF5-5E7B22974C5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5C91F0-0081-4481-91A5-F316DBA900B0}">
      <dgm:prSet/>
      <dgm:spPr/>
      <dgm:t>
        <a:bodyPr/>
        <a:lstStyle/>
        <a:p>
          <a:r>
            <a:rPr lang="pt-BR" b="1" i="0"/>
            <a:t>CRUD</a:t>
          </a:r>
          <a:r>
            <a:rPr lang="pt-BR" b="0" i="0"/>
            <a:t>:</a:t>
          </a:r>
          <a:endParaRPr lang="en-US"/>
        </a:p>
      </dgm:t>
    </dgm:pt>
    <dgm:pt modelId="{36FAF021-7AF2-472E-B84D-4C27C173679F}" type="parTrans" cxnId="{E0E42EBD-6CBD-4994-AE1E-0E530673F0A3}">
      <dgm:prSet/>
      <dgm:spPr/>
      <dgm:t>
        <a:bodyPr/>
        <a:lstStyle/>
        <a:p>
          <a:endParaRPr lang="en-US"/>
        </a:p>
      </dgm:t>
    </dgm:pt>
    <dgm:pt modelId="{5146EE6A-51B8-473C-8F4E-E60C403B76D8}" type="sibTrans" cxnId="{E0E42EBD-6CBD-4994-AE1E-0E530673F0A3}">
      <dgm:prSet/>
      <dgm:spPr/>
      <dgm:t>
        <a:bodyPr/>
        <a:lstStyle/>
        <a:p>
          <a:endParaRPr lang="en-US"/>
        </a:p>
      </dgm:t>
    </dgm:pt>
    <dgm:pt modelId="{005D48D0-3E5A-4938-A72C-68F6631E7EC0}">
      <dgm:prSet/>
      <dgm:spPr/>
      <dgm:t>
        <a:bodyPr/>
        <a:lstStyle/>
        <a:p>
          <a:r>
            <a:rPr lang="pt-BR" b="1" i="0" dirty="0"/>
            <a:t>Create (C)</a:t>
          </a:r>
          <a:r>
            <a:rPr lang="pt-BR" b="0" i="0" dirty="0"/>
            <a:t>: Adicionar novos registros.</a:t>
          </a:r>
          <a:endParaRPr lang="en-US" dirty="0"/>
        </a:p>
      </dgm:t>
    </dgm:pt>
    <dgm:pt modelId="{8DD47896-2A64-40D1-91C7-909C5096358F}" type="parTrans" cxnId="{CE241F2E-FB88-42D8-AF38-2CC4B188D8B5}">
      <dgm:prSet/>
      <dgm:spPr/>
      <dgm:t>
        <a:bodyPr/>
        <a:lstStyle/>
        <a:p>
          <a:endParaRPr lang="en-US"/>
        </a:p>
      </dgm:t>
    </dgm:pt>
    <dgm:pt modelId="{0C727F61-9AD2-4A74-849A-91587C8984BD}" type="sibTrans" cxnId="{CE241F2E-FB88-42D8-AF38-2CC4B188D8B5}">
      <dgm:prSet/>
      <dgm:spPr/>
      <dgm:t>
        <a:bodyPr/>
        <a:lstStyle/>
        <a:p>
          <a:endParaRPr lang="en-US"/>
        </a:p>
      </dgm:t>
    </dgm:pt>
    <dgm:pt modelId="{D3A9D489-EF11-4E95-BA36-65F47758AA10}">
      <dgm:prSet/>
      <dgm:spPr/>
      <dgm:t>
        <a:bodyPr/>
        <a:lstStyle/>
        <a:p>
          <a:r>
            <a:rPr lang="pt-BR" b="1" i="0" dirty="0"/>
            <a:t>Read (R)</a:t>
          </a:r>
          <a:r>
            <a:rPr lang="pt-BR" b="0" i="0" dirty="0"/>
            <a:t>: Consultar registros.</a:t>
          </a:r>
          <a:endParaRPr lang="en-US" dirty="0"/>
        </a:p>
      </dgm:t>
    </dgm:pt>
    <dgm:pt modelId="{F8FD123C-2F34-49B3-8D38-319901CFF230}" type="parTrans" cxnId="{3A534CA4-CB49-4616-9FCD-EC7268F728EF}">
      <dgm:prSet/>
      <dgm:spPr/>
      <dgm:t>
        <a:bodyPr/>
        <a:lstStyle/>
        <a:p>
          <a:endParaRPr lang="en-US"/>
        </a:p>
      </dgm:t>
    </dgm:pt>
    <dgm:pt modelId="{13AAE543-FDCD-4B6E-8BA5-67F5E2DF3483}" type="sibTrans" cxnId="{3A534CA4-CB49-4616-9FCD-EC7268F728EF}">
      <dgm:prSet/>
      <dgm:spPr/>
      <dgm:t>
        <a:bodyPr/>
        <a:lstStyle/>
        <a:p>
          <a:endParaRPr lang="en-US"/>
        </a:p>
      </dgm:t>
    </dgm:pt>
    <dgm:pt modelId="{2A164727-A072-4FC5-803D-69626B5B3574}">
      <dgm:prSet/>
      <dgm:spPr/>
      <dgm:t>
        <a:bodyPr/>
        <a:lstStyle/>
        <a:p>
          <a:r>
            <a:rPr lang="pt-BR" b="1" i="0"/>
            <a:t>Update (U)</a:t>
          </a:r>
          <a:r>
            <a:rPr lang="pt-BR" b="0" i="0"/>
            <a:t>: Modificar registros existentes.</a:t>
          </a:r>
          <a:endParaRPr lang="en-US"/>
        </a:p>
      </dgm:t>
    </dgm:pt>
    <dgm:pt modelId="{D532C0E4-1895-4FFB-A9CE-12B4273B76CF}" type="parTrans" cxnId="{FCF27780-F5EE-43CE-8900-5E3890328E0F}">
      <dgm:prSet/>
      <dgm:spPr/>
      <dgm:t>
        <a:bodyPr/>
        <a:lstStyle/>
        <a:p>
          <a:endParaRPr lang="en-US"/>
        </a:p>
      </dgm:t>
    </dgm:pt>
    <dgm:pt modelId="{E22665BF-0CDA-48B6-BBC4-4D09A378580A}" type="sibTrans" cxnId="{FCF27780-F5EE-43CE-8900-5E3890328E0F}">
      <dgm:prSet/>
      <dgm:spPr/>
      <dgm:t>
        <a:bodyPr/>
        <a:lstStyle/>
        <a:p>
          <a:endParaRPr lang="en-US"/>
        </a:p>
      </dgm:t>
    </dgm:pt>
    <dgm:pt modelId="{E4925863-4BCE-4DB9-9F41-DE43251986AA}">
      <dgm:prSet/>
      <dgm:spPr/>
      <dgm:t>
        <a:bodyPr/>
        <a:lstStyle/>
        <a:p>
          <a:r>
            <a:rPr lang="pt-BR" b="1" i="0"/>
            <a:t>Delete (D)</a:t>
          </a:r>
          <a:r>
            <a:rPr lang="pt-BR" b="0" i="0"/>
            <a:t>: Remover registros.</a:t>
          </a:r>
          <a:endParaRPr lang="en-US"/>
        </a:p>
      </dgm:t>
    </dgm:pt>
    <dgm:pt modelId="{2DA61D25-3AD4-4733-BC4F-2522A4C99481}" type="parTrans" cxnId="{1E5FC9E0-0867-449B-80D9-3F8808B18004}">
      <dgm:prSet/>
      <dgm:spPr/>
      <dgm:t>
        <a:bodyPr/>
        <a:lstStyle/>
        <a:p>
          <a:endParaRPr lang="en-US"/>
        </a:p>
      </dgm:t>
    </dgm:pt>
    <dgm:pt modelId="{58ACC3D8-C2A4-4FA5-BE49-92C8DB6FFE47}" type="sibTrans" cxnId="{1E5FC9E0-0867-449B-80D9-3F8808B18004}">
      <dgm:prSet/>
      <dgm:spPr/>
      <dgm:t>
        <a:bodyPr/>
        <a:lstStyle/>
        <a:p>
          <a:endParaRPr lang="en-US"/>
        </a:p>
      </dgm:t>
    </dgm:pt>
    <dgm:pt modelId="{BC074618-BD61-4756-A0A2-B29E5FEBA603}">
      <dgm:prSet/>
      <dgm:spPr/>
      <dgm:t>
        <a:bodyPr/>
        <a:lstStyle/>
        <a:p>
          <a:r>
            <a:rPr lang="pt-BR" b="1" i="0"/>
            <a:t>REST</a:t>
          </a:r>
          <a:r>
            <a:rPr lang="pt-BR" b="0" i="0"/>
            <a:t>:</a:t>
          </a:r>
          <a:endParaRPr lang="en-US"/>
        </a:p>
      </dgm:t>
    </dgm:pt>
    <dgm:pt modelId="{CA24910B-0F55-4723-A8A7-36C43614BF8E}" type="parTrans" cxnId="{32C5415C-B7D6-4883-91B4-7F552248D54F}">
      <dgm:prSet/>
      <dgm:spPr/>
      <dgm:t>
        <a:bodyPr/>
        <a:lstStyle/>
        <a:p>
          <a:endParaRPr lang="en-US"/>
        </a:p>
      </dgm:t>
    </dgm:pt>
    <dgm:pt modelId="{4076BDE2-4A58-46A2-AF8B-58A8721BB8CE}" type="sibTrans" cxnId="{32C5415C-B7D6-4883-91B4-7F552248D54F}">
      <dgm:prSet/>
      <dgm:spPr/>
      <dgm:t>
        <a:bodyPr/>
        <a:lstStyle/>
        <a:p>
          <a:endParaRPr lang="en-US"/>
        </a:p>
      </dgm:t>
    </dgm:pt>
    <dgm:pt modelId="{D38E7B0E-D6BC-42E6-B224-B188D329ECEB}">
      <dgm:prSet/>
      <dgm:spPr/>
      <dgm:t>
        <a:bodyPr/>
        <a:lstStyle/>
        <a:p>
          <a:r>
            <a:rPr lang="pt-BR" b="0" i="0"/>
            <a:t>É um estilo para desenvolvimento de serviços.</a:t>
          </a:r>
          <a:endParaRPr lang="en-US"/>
        </a:p>
      </dgm:t>
    </dgm:pt>
    <dgm:pt modelId="{83429BB0-D1C1-497C-B149-CC641B09AF09}" type="parTrans" cxnId="{AB9A608C-DD8B-4C3F-83A7-3AAD10716272}">
      <dgm:prSet/>
      <dgm:spPr/>
      <dgm:t>
        <a:bodyPr/>
        <a:lstStyle/>
        <a:p>
          <a:endParaRPr lang="en-US"/>
        </a:p>
      </dgm:t>
    </dgm:pt>
    <dgm:pt modelId="{797F5509-FCF1-4616-A30E-1993ECEEE114}" type="sibTrans" cxnId="{AB9A608C-DD8B-4C3F-83A7-3AAD10716272}">
      <dgm:prSet/>
      <dgm:spPr/>
      <dgm:t>
        <a:bodyPr/>
        <a:lstStyle/>
        <a:p>
          <a:endParaRPr lang="en-US"/>
        </a:p>
      </dgm:t>
    </dgm:pt>
    <dgm:pt modelId="{C039A881-ABD8-484C-909C-E848EAA14747}">
      <dgm:prSet/>
      <dgm:spPr/>
      <dgm:t>
        <a:bodyPr/>
        <a:lstStyle/>
        <a:p>
          <a:r>
            <a:rPr lang="pt-BR" b="0" i="0"/>
            <a:t>As APIs RESTful usam métodos HTTP padrão:</a:t>
          </a:r>
          <a:endParaRPr lang="en-US"/>
        </a:p>
      </dgm:t>
    </dgm:pt>
    <dgm:pt modelId="{0D328DDD-F94C-4512-AE1F-C653822EF05A}" type="parTrans" cxnId="{A8BE9C2E-659E-461E-881D-9A71D4837D02}">
      <dgm:prSet/>
      <dgm:spPr/>
      <dgm:t>
        <a:bodyPr/>
        <a:lstStyle/>
        <a:p>
          <a:endParaRPr lang="en-US"/>
        </a:p>
      </dgm:t>
    </dgm:pt>
    <dgm:pt modelId="{15BEF644-B25E-42D3-853A-3A23A642DA66}" type="sibTrans" cxnId="{A8BE9C2E-659E-461E-881D-9A71D4837D02}">
      <dgm:prSet/>
      <dgm:spPr/>
      <dgm:t>
        <a:bodyPr/>
        <a:lstStyle/>
        <a:p>
          <a:endParaRPr lang="en-US"/>
        </a:p>
      </dgm:t>
    </dgm:pt>
    <dgm:pt modelId="{EDBCF654-BCC6-4200-A662-0D49AF91D32B}">
      <dgm:prSet/>
      <dgm:spPr/>
      <dgm:t>
        <a:bodyPr/>
        <a:lstStyle/>
        <a:p>
          <a:r>
            <a:rPr lang="pt-BR" b="1" i="0"/>
            <a:t>GET</a:t>
          </a:r>
          <a:r>
            <a:rPr lang="pt-BR" b="0" i="0"/>
            <a:t>: para ler informações.</a:t>
          </a:r>
          <a:endParaRPr lang="en-US"/>
        </a:p>
      </dgm:t>
    </dgm:pt>
    <dgm:pt modelId="{ED5912A5-977D-4063-9896-802B48B740EB}" type="parTrans" cxnId="{56340854-0931-470E-9D24-01BEE6530A54}">
      <dgm:prSet/>
      <dgm:spPr/>
      <dgm:t>
        <a:bodyPr/>
        <a:lstStyle/>
        <a:p>
          <a:endParaRPr lang="en-US"/>
        </a:p>
      </dgm:t>
    </dgm:pt>
    <dgm:pt modelId="{F75FA064-6C6C-45BA-B071-B19EC577932B}" type="sibTrans" cxnId="{56340854-0931-470E-9D24-01BEE6530A54}">
      <dgm:prSet/>
      <dgm:spPr/>
      <dgm:t>
        <a:bodyPr/>
        <a:lstStyle/>
        <a:p>
          <a:endParaRPr lang="en-US"/>
        </a:p>
      </dgm:t>
    </dgm:pt>
    <dgm:pt modelId="{35332B78-DCB0-4A97-9229-C00BF57FE809}">
      <dgm:prSet/>
      <dgm:spPr/>
      <dgm:t>
        <a:bodyPr/>
        <a:lstStyle/>
        <a:p>
          <a:r>
            <a:rPr lang="pt-BR" b="1" i="0"/>
            <a:t>POST</a:t>
          </a:r>
          <a:r>
            <a:rPr lang="pt-BR" b="0" i="0"/>
            <a:t>: para criar novas informações.</a:t>
          </a:r>
          <a:endParaRPr lang="en-US"/>
        </a:p>
      </dgm:t>
    </dgm:pt>
    <dgm:pt modelId="{7A2AB89D-7E10-49B6-AFCB-B024D27F3CDB}" type="parTrans" cxnId="{DB6562E4-E1CC-4E00-A1B3-F8EC265BA035}">
      <dgm:prSet/>
      <dgm:spPr/>
      <dgm:t>
        <a:bodyPr/>
        <a:lstStyle/>
        <a:p>
          <a:endParaRPr lang="en-US"/>
        </a:p>
      </dgm:t>
    </dgm:pt>
    <dgm:pt modelId="{5ADF19C7-0A0F-4561-BC0F-05BD9EB8E1B0}" type="sibTrans" cxnId="{DB6562E4-E1CC-4E00-A1B3-F8EC265BA035}">
      <dgm:prSet/>
      <dgm:spPr/>
      <dgm:t>
        <a:bodyPr/>
        <a:lstStyle/>
        <a:p>
          <a:endParaRPr lang="en-US"/>
        </a:p>
      </dgm:t>
    </dgm:pt>
    <dgm:pt modelId="{85A405BA-A1C1-403E-81F8-5A02C6EE422B}">
      <dgm:prSet/>
      <dgm:spPr/>
      <dgm:t>
        <a:bodyPr/>
        <a:lstStyle/>
        <a:p>
          <a:r>
            <a:rPr lang="pt-BR" b="1" i="0"/>
            <a:t>PUT</a:t>
          </a:r>
          <a:r>
            <a:rPr lang="pt-BR" b="0" i="0"/>
            <a:t> ou </a:t>
          </a:r>
          <a:r>
            <a:rPr lang="pt-BR" b="1" i="0"/>
            <a:t>PATCH</a:t>
          </a:r>
          <a:r>
            <a:rPr lang="pt-BR" b="0" i="0"/>
            <a:t>: para atualizar informações.</a:t>
          </a:r>
          <a:endParaRPr lang="en-US"/>
        </a:p>
      </dgm:t>
    </dgm:pt>
    <dgm:pt modelId="{D97FF20A-8B5E-45BF-A946-DDE500240F0D}" type="parTrans" cxnId="{922DE5FA-A759-4038-85EA-A5736FD986A3}">
      <dgm:prSet/>
      <dgm:spPr/>
      <dgm:t>
        <a:bodyPr/>
        <a:lstStyle/>
        <a:p>
          <a:endParaRPr lang="en-US"/>
        </a:p>
      </dgm:t>
    </dgm:pt>
    <dgm:pt modelId="{48757394-F8B5-44F1-B2A5-A413D7C81147}" type="sibTrans" cxnId="{922DE5FA-A759-4038-85EA-A5736FD986A3}">
      <dgm:prSet/>
      <dgm:spPr/>
      <dgm:t>
        <a:bodyPr/>
        <a:lstStyle/>
        <a:p>
          <a:endParaRPr lang="en-US"/>
        </a:p>
      </dgm:t>
    </dgm:pt>
    <dgm:pt modelId="{CB22333F-3208-490B-802E-C57F4B978BE0}">
      <dgm:prSet/>
      <dgm:spPr/>
      <dgm:t>
        <a:bodyPr/>
        <a:lstStyle/>
        <a:p>
          <a:r>
            <a:rPr lang="pt-BR" b="1" i="0"/>
            <a:t>DELETE</a:t>
          </a:r>
          <a:r>
            <a:rPr lang="pt-BR" b="0" i="0"/>
            <a:t>: para excluir informações.</a:t>
          </a:r>
          <a:endParaRPr lang="en-US"/>
        </a:p>
      </dgm:t>
    </dgm:pt>
    <dgm:pt modelId="{2CA9EA26-93B9-43CB-BACA-7D484EC26ECB}" type="parTrans" cxnId="{38CCF140-581E-44AA-A700-D64338D6C37C}">
      <dgm:prSet/>
      <dgm:spPr/>
      <dgm:t>
        <a:bodyPr/>
        <a:lstStyle/>
        <a:p>
          <a:endParaRPr lang="en-US"/>
        </a:p>
      </dgm:t>
    </dgm:pt>
    <dgm:pt modelId="{AD543185-20F7-4EEF-97FD-9E89E114AAAE}" type="sibTrans" cxnId="{38CCF140-581E-44AA-A700-D64338D6C37C}">
      <dgm:prSet/>
      <dgm:spPr/>
      <dgm:t>
        <a:bodyPr/>
        <a:lstStyle/>
        <a:p>
          <a:endParaRPr lang="en-US"/>
        </a:p>
      </dgm:t>
    </dgm:pt>
    <dgm:pt modelId="{4916E2F5-EF4A-4E2E-BE3D-2683DFD2C91B}" type="pres">
      <dgm:prSet presAssocID="{61A2D611-3CDF-4072-BEF5-5E7B22974C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FC9A1A-804C-43A9-A445-FB45D39DDEB6}" type="pres">
      <dgm:prSet presAssocID="{6B5C91F0-0081-4481-91A5-F316DBA900B0}" presName="root1" presStyleCnt="0"/>
      <dgm:spPr/>
    </dgm:pt>
    <dgm:pt modelId="{D2C6E21E-2B7B-4421-8320-3C79906F2283}" type="pres">
      <dgm:prSet presAssocID="{6B5C91F0-0081-4481-91A5-F316DBA900B0}" presName="LevelOneTextNode" presStyleLbl="node0" presStyleIdx="0" presStyleCnt="2">
        <dgm:presLayoutVars>
          <dgm:chPref val="3"/>
        </dgm:presLayoutVars>
      </dgm:prSet>
      <dgm:spPr/>
    </dgm:pt>
    <dgm:pt modelId="{183720E7-E99A-40BF-A44E-D52CBC3753DA}" type="pres">
      <dgm:prSet presAssocID="{6B5C91F0-0081-4481-91A5-F316DBA900B0}" presName="level2hierChild" presStyleCnt="0"/>
      <dgm:spPr/>
    </dgm:pt>
    <dgm:pt modelId="{614C774F-CC01-435B-9C5D-57223542ED70}" type="pres">
      <dgm:prSet presAssocID="{8DD47896-2A64-40D1-91C7-909C5096358F}" presName="conn2-1" presStyleLbl="parChTrans1D2" presStyleIdx="0" presStyleCnt="6"/>
      <dgm:spPr/>
    </dgm:pt>
    <dgm:pt modelId="{2930AFDA-9026-4D8D-B79F-3C0C3440AC9C}" type="pres">
      <dgm:prSet presAssocID="{8DD47896-2A64-40D1-91C7-909C5096358F}" presName="connTx" presStyleLbl="parChTrans1D2" presStyleIdx="0" presStyleCnt="6"/>
      <dgm:spPr/>
    </dgm:pt>
    <dgm:pt modelId="{22B1203C-53B5-43D0-925B-0C02B84BE78A}" type="pres">
      <dgm:prSet presAssocID="{005D48D0-3E5A-4938-A72C-68F6631E7EC0}" presName="root2" presStyleCnt="0"/>
      <dgm:spPr/>
    </dgm:pt>
    <dgm:pt modelId="{DA30CCFF-1E64-4E7A-A824-FF3E0A20674C}" type="pres">
      <dgm:prSet presAssocID="{005D48D0-3E5A-4938-A72C-68F6631E7EC0}" presName="LevelTwoTextNode" presStyleLbl="node2" presStyleIdx="0" presStyleCnt="6">
        <dgm:presLayoutVars>
          <dgm:chPref val="3"/>
        </dgm:presLayoutVars>
      </dgm:prSet>
      <dgm:spPr/>
    </dgm:pt>
    <dgm:pt modelId="{F207D5CF-E169-47ED-AF31-4F3093D2420E}" type="pres">
      <dgm:prSet presAssocID="{005D48D0-3E5A-4938-A72C-68F6631E7EC0}" presName="level3hierChild" presStyleCnt="0"/>
      <dgm:spPr/>
    </dgm:pt>
    <dgm:pt modelId="{517746C2-98CB-440E-83ED-8584B0C289CA}" type="pres">
      <dgm:prSet presAssocID="{F8FD123C-2F34-49B3-8D38-319901CFF230}" presName="conn2-1" presStyleLbl="parChTrans1D2" presStyleIdx="1" presStyleCnt="6"/>
      <dgm:spPr/>
    </dgm:pt>
    <dgm:pt modelId="{FF206C80-4130-4976-9D2F-34FE26583F40}" type="pres">
      <dgm:prSet presAssocID="{F8FD123C-2F34-49B3-8D38-319901CFF230}" presName="connTx" presStyleLbl="parChTrans1D2" presStyleIdx="1" presStyleCnt="6"/>
      <dgm:spPr/>
    </dgm:pt>
    <dgm:pt modelId="{1A818F48-A3F9-49F0-91C6-717D8CCB0595}" type="pres">
      <dgm:prSet presAssocID="{D3A9D489-EF11-4E95-BA36-65F47758AA10}" presName="root2" presStyleCnt="0"/>
      <dgm:spPr/>
    </dgm:pt>
    <dgm:pt modelId="{EF8A96F1-5A40-4822-9F78-CEE09C33C9E2}" type="pres">
      <dgm:prSet presAssocID="{D3A9D489-EF11-4E95-BA36-65F47758AA10}" presName="LevelTwoTextNode" presStyleLbl="node2" presStyleIdx="1" presStyleCnt="6">
        <dgm:presLayoutVars>
          <dgm:chPref val="3"/>
        </dgm:presLayoutVars>
      </dgm:prSet>
      <dgm:spPr/>
    </dgm:pt>
    <dgm:pt modelId="{522DE232-6F6D-4362-BF37-BAC76A86CC55}" type="pres">
      <dgm:prSet presAssocID="{D3A9D489-EF11-4E95-BA36-65F47758AA10}" presName="level3hierChild" presStyleCnt="0"/>
      <dgm:spPr/>
    </dgm:pt>
    <dgm:pt modelId="{67F3F843-938A-404B-9221-9655D81ABE70}" type="pres">
      <dgm:prSet presAssocID="{D532C0E4-1895-4FFB-A9CE-12B4273B76CF}" presName="conn2-1" presStyleLbl="parChTrans1D2" presStyleIdx="2" presStyleCnt="6"/>
      <dgm:spPr/>
    </dgm:pt>
    <dgm:pt modelId="{5C3A5313-68C2-4FC0-8E08-11F9D414C645}" type="pres">
      <dgm:prSet presAssocID="{D532C0E4-1895-4FFB-A9CE-12B4273B76CF}" presName="connTx" presStyleLbl="parChTrans1D2" presStyleIdx="2" presStyleCnt="6"/>
      <dgm:spPr/>
    </dgm:pt>
    <dgm:pt modelId="{FD397E12-78AA-4CE5-9275-D7986C049E84}" type="pres">
      <dgm:prSet presAssocID="{2A164727-A072-4FC5-803D-69626B5B3574}" presName="root2" presStyleCnt="0"/>
      <dgm:spPr/>
    </dgm:pt>
    <dgm:pt modelId="{45F2EB26-757F-4AD6-9F87-C77436820037}" type="pres">
      <dgm:prSet presAssocID="{2A164727-A072-4FC5-803D-69626B5B3574}" presName="LevelTwoTextNode" presStyleLbl="node2" presStyleIdx="2" presStyleCnt="6">
        <dgm:presLayoutVars>
          <dgm:chPref val="3"/>
        </dgm:presLayoutVars>
      </dgm:prSet>
      <dgm:spPr/>
    </dgm:pt>
    <dgm:pt modelId="{2D7CDE73-D997-45E2-A4F4-2921F23F81EA}" type="pres">
      <dgm:prSet presAssocID="{2A164727-A072-4FC5-803D-69626B5B3574}" presName="level3hierChild" presStyleCnt="0"/>
      <dgm:spPr/>
    </dgm:pt>
    <dgm:pt modelId="{FE4FF6BE-E11D-4D38-AB98-808C3CA6E0DB}" type="pres">
      <dgm:prSet presAssocID="{2DA61D25-3AD4-4733-BC4F-2522A4C99481}" presName="conn2-1" presStyleLbl="parChTrans1D2" presStyleIdx="3" presStyleCnt="6"/>
      <dgm:spPr/>
    </dgm:pt>
    <dgm:pt modelId="{A864DD01-9F5E-4056-90AE-896B4F17FFA6}" type="pres">
      <dgm:prSet presAssocID="{2DA61D25-3AD4-4733-BC4F-2522A4C99481}" presName="connTx" presStyleLbl="parChTrans1D2" presStyleIdx="3" presStyleCnt="6"/>
      <dgm:spPr/>
    </dgm:pt>
    <dgm:pt modelId="{7F90078F-C0BB-4D69-8B6B-17B7669D94B7}" type="pres">
      <dgm:prSet presAssocID="{E4925863-4BCE-4DB9-9F41-DE43251986AA}" presName="root2" presStyleCnt="0"/>
      <dgm:spPr/>
    </dgm:pt>
    <dgm:pt modelId="{E17D8D9B-B2B7-4F8D-A75B-CD64E3EFC035}" type="pres">
      <dgm:prSet presAssocID="{E4925863-4BCE-4DB9-9F41-DE43251986AA}" presName="LevelTwoTextNode" presStyleLbl="node2" presStyleIdx="3" presStyleCnt="6" custLinFactNeighborX="2938">
        <dgm:presLayoutVars>
          <dgm:chPref val="3"/>
        </dgm:presLayoutVars>
      </dgm:prSet>
      <dgm:spPr/>
    </dgm:pt>
    <dgm:pt modelId="{D73DCFF7-47C9-48E1-AAA7-BFA70BDEDEEB}" type="pres">
      <dgm:prSet presAssocID="{E4925863-4BCE-4DB9-9F41-DE43251986AA}" presName="level3hierChild" presStyleCnt="0"/>
      <dgm:spPr/>
    </dgm:pt>
    <dgm:pt modelId="{B91E9EC4-34DA-453A-B87D-6962F810C5D6}" type="pres">
      <dgm:prSet presAssocID="{BC074618-BD61-4756-A0A2-B29E5FEBA603}" presName="root1" presStyleCnt="0"/>
      <dgm:spPr/>
    </dgm:pt>
    <dgm:pt modelId="{5D40CD85-D381-4773-BDCE-CB2036552BF0}" type="pres">
      <dgm:prSet presAssocID="{BC074618-BD61-4756-A0A2-B29E5FEBA603}" presName="LevelOneTextNode" presStyleLbl="node0" presStyleIdx="1" presStyleCnt="2">
        <dgm:presLayoutVars>
          <dgm:chPref val="3"/>
        </dgm:presLayoutVars>
      </dgm:prSet>
      <dgm:spPr/>
    </dgm:pt>
    <dgm:pt modelId="{9F8BE28C-EB28-4952-8AA1-539B53DA2414}" type="pres">
      <dgm:prSet presAssocID="{BC074618-BD61-4756-A0A2-B29E5FEBA603}" presName="level2hierChild" presStyleCnt="0"/>
      <dgm:spPr/>
    </dgm:pt>
    <dgm:pt modelId="{E5F3C678-0A2D-47AA-8E92-6EDDE19B63C3}" type="pres">
      <dgm:prSet presAssocID="{83429BB0-D1C1-497C-B149-CC641B09AF09}" presName="conn2-1" presStyleLbl="parChTrans1D2" presStyleIdx="4" presStyleCnt="6"/>
      <dgm:spPr/>
    </dgm:pt>
    <dgm:pt modelId="{2D47F3A2-A4D8-4951-8D5D-E5FBB0BACB79}" type="pres">
      <dgm:prSet presAssocID="{83429BB0-D1C1-497C-B149-CC641B09AF09}" presName="connTx" presStyleLbl="parChTrans1D2" presStyleIdx="4" presStyleCnt="6"/>
      <dgm:spPr/>
    </dgm:pt>
    <dgm:pt modelId="{B58B434E-D8D6-4790-8303-9A8CA3AB0B69}" type="pres">
      <dgm:prSet presAssocID="{D38E7B0E-D6BC-42E6-B224-B188D329ECEB}" presName="root2" presStyleCnt="0"/>
      <dgm:spPr/>
    </dgm:pt>
    <dgm:pt modelId="{BEA750A4-7B2E-465C-9CCD-027F5A167509}" type="pres">
      <dgm:prSet presAssocID="{D38E7B0E-D6BC-42E6-B224-B188D329ECEB}" presName="LevelTwoTextNode" presStyleLbl="node2" presStyleIdx="4" presStyleCnt="6">
        <dgm:presLayoutVars>
          <dgm:chPref val="3"/>
        </dgm:presLayoutVars>
      </dgm:prSet>
      <dgm:spPr/>
    </dgm:pt>
    <dgm:pt modelId="{D2BC85A1-5D18-417F-9A27-7E1A873DE365}" type="pres">
      <dgm:prSet presAssocID="{D38E7B0E-D6BC-42E6-B224-B188D329ECEB}" presName="level3hierChild" presStyleCnt="0"/>
      <dgm:spPr/>
    </dgm:pt>
    <dgm:pt modelId="{9444A04F-5564-4BE5-9199-7F12BBC77E37}" type="pres">
      <dgm:prSet presAssocID="{0D328DDD-F94C-4512-AE1F-C653822EF05A}" presName="conn2-1" presStyleLbl="parChTrans1D2" presStyleIdx="5" presStyleCnt="6"/>
      <dgm:spPr/>
    </dgm:pt>
    <dgm:pt modelId="{FDE3E2F1-4112-474D-9FF9-51D1F6CC9FCD}" type="pres">
      <dgm:prSet presAssocID="{0D328DDD-F94C-4512-AE1F-C653822EF05A}" presName="connTx" presStyleLbl="parChTrans1D2" presStyleIdx="5" presStyleCnt="6"/>
      <dgm:spPr/>
    </dgm:pt>
    <dgm:pt modelId="{F28D2774-06F4-45A4-B509-3AF7B1B7E56C}" type="pres">
      <dgm:prSet presAssocID="{C039A881-ABD8-484C-909C-E848EAA14747}" presName="root2" presStyleCnt="0"/>
      <dgm:spPr/>
    </dgm:pt>
    <dgm:pt modelId="{EDF48A54-6403-424F-AB71-9E6D3FAE8D45}" type="pres">
      <dgm:prSet presAssocID="{C039A881-ABD8-484C-909C-E848EAA14747}" presName="LevelTwoTextNode" presStyleLbl="node2" presStyleIdx="5" presStyleCnt="6">
        <dgm:presLayoutVars>
          <dgm:chPref val="3"/>
        </dgm:presLayoutVars>
      </dgm:prSet>
      <dgm:spPr/>
    </dgm:pt>
    <dgm:pt modelId="{9B3A4094-532A-4E14-9531-7195B382CBE7}" type="pres">
      <dgm:prSet presAssocID="{C039A881-ABD8-484C-909C-E848EAA14747}" presName="level3hierChild" presStyleCnt="0"/>
      <dgm:spPr/>
    </dgm:pt>
    <dgm:pt modelId="{A5220F75-B032-4FD7-AEDF-594D3B82B8D0}" type="pres">
      <dgm:prSet presAssocID="{ED5912A5-977D-4063-9896-802B48B740EB}" presName="conn2-1" presStyleLbl="parChTrans1D3" presStyleIdx="0" presStyleCnt="4"/>
      <dgm:spPr/>
    </dgm:pt>
    <dgm:pt modelId="{3B9409A7-79BC-4D21-AF0E-44552C154EA8}" type="pres">
      <dgm:prSet presAssocID="{ED5912A5-977D-4063-9896-802B48B740EB}" presName="connTx" presStyleLbl="parChTrans1D3" presStyleIdx="0" presStyleCnt="4"/>
      <dgm:spPr/>
    </dgm:pt>
    <dgm:pt modelId="{BA6626DB-9DB3-48B6-B6FF-F579CAE6D253}" type="pres">
      <dgm:prSet presAssocID="{EDBCF654-BCC6-4200-A662-0D49AF91D32B}" presName="root2" presStyleCnt="0"/>
      <dgm:spPr/>
    </dgm:pt>
    <dgm:pt modelId="{A6D72BEB-3834-42D9-9FDD-926D6B0EFEEC}" type="pres">
      <dgm:prSet presAssocID="{EDBCF654-BCC6-4200-A662-0D49AF91D32B}" presName="LevelTwoTextNode" presStyleLbl="node3" presStyleIdx="0" presStyleCnt="4">
        <dgm:presLayoutVars>
          <dgm:chPref val="3"/>
        </dgm:presLayoutVars>
      </dgm:prSet>
      <dgm:spPr/>
    </dgm:pt>
    <dgm:pt modelId="{1DD5DDDD-11E0-4481-B73C-9453D8EE186B}" type="pres">
      <dgm:prSet presAssocID="{EDBCF654-BCC6-4200-A662-0D49AF91D32B}" presName="level3hierChild" presStyleCnt="0"/>
      <dgm:spPr/>
    </dgm:pt>
    <dgm:pt modelId="{14EBA886-98A4-4673-BC45-0841A20EBAC8}" type="pres">
      <dgm:prSet presAssocID="{7A2AB89D-7E10-49B6-AFCB-B024D27F3CDB}" presName="conn2-1" presStyleLbl="parChTrans1D3" presStyleIdx="1" presStyleCnt="4"/>
      <dgm:spPr/>
    </dgm:pt>
    <dgm:pt modelId="{EE06A63A-DBD4-45D3-82F8-96F3426D89A3}" type="pres">
      <dgm:prSet presAssocID="{7A2AB89D-7E10-49B6-AFCB-B024D27F3CDB}" presName="connTx" presStyleLbl="parChTrans1D3" presStyleIdx="1" presStyleCnt="4"/>
      <dgm:spPr/>
    </dgm:pt>
    <dgm:pt modelId="{4A3A47A4-4EE5-4F85-ABB6-E44968FF9350}" type="pres">
      <dgm:prSet presAssocID="{35332B78-DCB0-4A97-9229-C00BF57FE809}" presName="root2" presStyleCnt="0"/>
      <dgm:spPr/>
    </dgm:pt>
    <dgm:pt modelId="{1091311D-12DD-4A33-8575-2885296D4B97}" type="pres">
      <dgm:prSet presAssocID="{35332B78-DCB0-4A97-9229-C00BF57FE809}" presName="LevelTwoTextNode" presStyleLbl="node3" presStyleIdx="1" presStyleCnt="4">
        <dgm:presLayoutVars>
          <dgm:chPref val="3"/>
        </dgm:presLayoutVars>
      </dgm:prSet>
      <dgm:spPr/>
    </dgm:pt>
    <dgm:pt modelId="{DAE4F044-F14A-4E0B-9432-D971087FD069}" type="pres">
      <dgm:prSet presAssocID="{35332B78-DCB0-4A97-9229-C00BF57FE809}" presName="level3hierChild" presStyleCnt="0"/>
      <dgm:spPr/>
    </dgm:pt>
    <dgm:pt modelId="{15F71381-F235-48E8-A8FB-DACDBF03D29A}" type="pres">
      <dgm:prSet presAssocID="{D97FF20A-8B5E-45BF-A946-DDE500240F0D}" presName="conn2-1" presStyleLbl="parChTrans1D3" presStyleIdx="2" presStyleCnt="4"/>
      <dgm:spPr/>
    </dgm:pt>
    <dgm:pt modelId="{E9997DE9-F306-471A-928E-AE09D1E6E845}" type="pres">
      <dgm:prSet presAssocID="{D97FF20A-8B5E-45BF-A946-DDE500240F0D}" presName="connTx" presStyleLbl="parChTrans1D3" presStyleIdx="2" presStyleCnt="4"/>
      <dgm:spPr/>
    </dgm:pt>
    <dgm:pt modelId="{BB38C2B8-0F24-4B7E-8B28-DB9A4337B434}" type="pres">
      <dgm:prSet presAssocID="{85A405BA-A1C1-403E-81F8-5A02C6EE422B}" presName="root2" presStyleCnt="0"/>
      <dgm:spPr/>
    </dgm:pt>
    <dgm:pt modelId="{E992710C-39DA-47CB-9A15-E0343583DFA4}" type="pres">
      <dgm:prSet presAssocID="{85A405BA-A1C1-403E-81F8-5A02C6EE422B}" presName="LevelTwoTextNode" presStyleLbl="node3" presStyleIdx="2" presStyleCnt="4">
        <dgm:presLayoutVars>
          <dgm:chPref val="3"/>
        </dgm:presLayoutVars>
      </dgm:prSet>
      <dgm:spPr/>
    </dgm:pt>
    <dgm:pt modelId="{B8F0FFEE-32A0-4577-9392-FB2386E574C0}" type="pres">
      <dgm:prSet presAssocID="{85A405BA-A1C1-403E-81F8-5A02C6EE422B}" presName="level3hierChild" presStyleCnt="0"/>
      <dgm:spPr/>
    </dgm:pt>
    <dgm:pt modelId="{CA6F5673-A057-4C13-9D98-5D5F55005C0B}" type="pres">
      <dgm:prSet presAssocID="{2CA9EA26-93B9-43CB-BACA-7D484EC26ECB}" presName="conn2-1" presStyleLbl="parChTrans1D3" presStyleIdx="3" presStyleCnt="4"/>
      <dgm:spPr/>
    </dgm:pt>
    <dgm:pt modelId="{65847694-BBBE-4580-BCCD-B7F1C881CC34}" type="pres">
      <dgm:prSet presAssocID="{2CA9EA26-93B9-43CB-BACA-7D484EC26ECB}" presName="connTx" presStyleLbl="parChTrans1D3" presStyleIdx="3" presStyleCnt="4"/>
      <dgm:spPr/>
    </dgm:pt>
    <dgm:pt modelId="{BD42D641-436B-4F12-B1DD-DAE291FC26A9}" type="pres">
      <dgm:prSet presAssocID="{CB22333F-3208-490B-802E-C57F4B978BE0}" presName="root2" presStyleCnt="0"/>
      <dgm:spPr/>
    </dgm:pt>
    <dgm:pt modelId="{5D5FBDC0-D8FD-41CC-AE9A-6D9BFA3AF6A0}" type="pres">
      <dgm:prSet presAssocID="{CB22333F-3208-490B-802E-C57F4B978BE0}" presName="LevelTwoTextNode" presStyleLbl="node3" presStyleIdx="3" presStyleCnt="4">
        <dgm:presLayoutVars>
          <dgm:chPref val="3"/>
        </dgm:presLayoutVars>
      </dgm:prSet>
      <dgm:spPr/>
    </dgm:pt>
    <dgm:pt modelId="{73271B2D-8564-4909-A8D7-3EEA1244CF70}" type="pres">
      <dgm:prSet presAssocID="{CB22333F-3208-490B-802E-C57F4B978BE0}" presName="level3hierChild" presStyleCnt="0"/>
      <dgm:spPr/>
    </dgm:pt>
  </dgm:ptLst>
  <dgm:cxnLst>
    <dgm:cxn modelId="{2E7D6F01-0561-4853-BB41-C89177DA1CEA}" type="presOf" srcId="{0D328DDD-F94C-4512-AE1F-C653822EF05A}" destId="{9444A04F-5564-4BE5-9199-7F12BBC77E37}" srcOrd="0" destOrd="0" presId="urn:microsoft.com/office/officeart/2005/8/layout/hierarchy2"/>
    <dgm:cxn modelId="{FCF69702-F53A-4C34-8864-EA832821A0F5}" type="presOf" srcId="{D3A9D489-EF11-4E95-BA36-65F47758AA10}" destId="{EF8A96F1-5A40-4822-9F78-CEE09C33C9E2}" srcOrd="0" destOrd="0" presId="urn:microsoft.com/office/officeart/2005/8/layout/hierarchy2"/>
    <dgm:cxn modelId="{C3AD6D05-C47E-460F-A842-F87BA424BB98}" type="presOf" srcId="{D97FF20A-8B5E-45BF-A946-DDE500240F0D}" destId="{15F71381-F235-48E8-A8FB-DACDBF03D29A}" srcOrd="0" destOrd="0" presId="urn:microsoft.com/office/officeart/2005/8/layout/hierarchy2"/>
    <dgm:cxn modelId="{D87E0F08-2FD5-4761-A21A-2E298AD4D842}" type="presOf" srcId="{83429BB0-D1C1-497C-B149-CC641B09AF09}" destId="{E5F3C678-0A2D-47AA-8E92-6EDDE19B63C3}" srcOrd="0" destOrd="0" presId="urn:microsoft.com/office/officeart/2005/8/layout/hierarchy2"/>
    <dgm:cxn modelId="{C4863D15-2932-4FE6-8ACE-3D5A85131280}" type="presOf" srcId="{35332B78-DCB0-4A97-9229-C00BF57FE809}" destId="{1091311D-12DD-4A33-8575-2885296D4B97}" srcOrd="0" destOrd="0" presId="urn:microsoft.com/office/officeart/2005/8/layout/hierarchy2"/>
    <dgm:cxn modelId="{7B5DD51F-3754-4159-AFB7-755224305951}" type="presOf" srcId="{2A164727-A072-4FC5-803D-69626B5B3574}" destId="{45F2EB26-757F-4AD6-9F87-C77436820037}" srcOrd="0" destOrd="0" presId="urn:microsoft.com/office/officeart/2005/8/layout/hierarchy2"/>
    <dgm:cxn modelId="{BF949827-6D3D-4BCE-A88A-651362B068AD}" type="presOf" srcId="{8DD47896-2A64-40D1-91C7-909C5096358F}" destId="{614C774F-CC01-435B-9C5D-57223542ED70}" srcOrd="0" destOrd="0" presId="urn:microsoft.com/office/officeart/2005/8/layout/hierarchy2"/>
    <dgm:cxn modelId="{CE241F2E-FB88-42D8-AF38-2CC4B188D8B5}" srcId="{6B5C91F0-0081-4481-91A5-F316DBA900B0}" destId="{005D48D0-3E5A-4938-A72C-68F6631E7EC0}" srcOrd="0" destOrd="0" parTransId="{8DD47896-2A64-40D1-91C7-909C5096358F}" sibTransId="{0C727F61-9AD2-4A74-849A-91587C8984BD}"/>
    <dgm:cxn modelId="{A8BE9C2E-659E-461E-881D-9A71D4837D02}" srcId="{BC074618-BD61-4756-A0A2-B29E5FEBA603}" destId="{C039A881-ABD8-484C-909C-E848EAA14747}" srcOrd="1" destOrd="0" parTransId="{0D328DDD-F94C-4512-AE1F-C653822EF05A}" sibTransId="{15BEF644-B25E-42D3-853A-3A23A642DA66}"/>
    <dgm:cxn modelId="{A9CCC530-BA59-4ECD-BB73-1468E21DD898}" type="presOf" srcId="{2CA9EA26-93B9-43CB-BACA-7D484EC26ECB}" destId="{65847694-BBBE-4580-BCCD-B7F1C881CC34}" srcOrd="1" destOrd="0" presId="urn:microsoft.com/office/officeart/2005/8/layout/hierarchy2"/>
    <dgm:cxn modelId="{F77B2F37-1F4A-40B4-9328-1F0079CCC476}" type="presOf" srcId="{F8FD123C-2F34-49B3-8D38-319901CFF230}" destId="{FF206C80-4130-4976-9D2F-34FE26583F40}" srcOrd="1" destOrd="0" presId="urn:microsoft.com/office/officeart/2005/8/layout/hierarchy2"/>
    <dgm:cxn modelId="{EB9D3F3D-B9A7-488F-95FF-A9CE81C9DC2D}" type="presOf" srcId="{D38E7B0E-D6BC-42E6-B224-B188D329ECEB}" destId="{BEA750A4-7B2E-465C-9CCD-027F5A167509}" srcOrd="0" destOrd="0" presId="urn:microsoft.com/office/officeart/2005/8/layout/hierarchy2"/>
    <dgm:cxn modelId="{38CCF140-581E-44AA-A700-D64338D6C37C}" srcId="{C039A881-ABD8-484C-909C-E848EAA14747}" destId="{CB22333F-3208-490B-802E-C57F4B978BE0}" srcOrd="3" destOrd="0" parTransId="{2CA9EA26-93B9-43CB-BACA-7D484EC26ECB}" sibTransId="{AD543185-20F7-4EEF-97FD-9E89E114AAAE}"/>
    <dgm:cxn modelId="{32C5415C-B7D6-4883-91B4-7F552248D54F}" srcId="{61A2D611-3CDF-4072-BEF5-5E7B22974C5E}" destId="{BC074618-BD61-4756-A0A2-B29E5FEBA603}" srcOrd="1" destOrd="0" parTransId="{CA24910B-0F55-4723-A8A7-36C43614BF8E}" sibTransId="{4076BDE2-4A58-46A2-AF8B-58A8721BB8CE}"/>
    <dgm:cxn modelId="{B10F6842-538F-47C8-806F-0594A87E60AE}" type="presOf" srcId="{BC074618-BD61-4756-A0A2-B29E5FEBA603}" destId="{5D40CD85-D381-4773-BDCE-CB2036552BF0}" srcOrd="0" destOrd="0" presId="urn:microsoft.com/office/officeart/2005/8/layout/hierarchy2"/>
    <dgm:cxn modelId="{1B25B042-4788-4F9F-BDC8-AC4F005C169A}" type="presOf" srcId="{C039A881-ABD8-484C-909C-E848EAA14747}" destId="{EDF48A54-6403-424F-AB71-9E6D3FAE8D45}" srcOrd="0" destOrd="0" presId="urn:microsoft.com/office/officeart/2005/8/layout/hierarchy2"/>
    <dgm:cxn modelId="{6A385345-D88D-4E90-81ED-E50235E4CBC6}" type="presOf" srcId="{85A405BA-A1C1-403E-81F8-5A02C6EE422B}" destId="{E992710C-39DA-47CB-9A15-E0343583DFA4}" srcOrd="0" destOrd="0" presId="urn:microsoft.com/office/officeart/2005/8/layout/hierarchy2"/>
    <dgm:cxn modelId="{1EAD9249-7B0D-47B2-A0D5-AAF71670B9FB}" type="presOf" srcId="{ED5912A5-977D-4063-9896-802B48B740EB}" destId="{3B9409A7-79BC-4D21-AF0E-44552C154EA8}" srcOrd="1" destOrd="0" presId="urn:microsoft.com/office/officeart/2005/8/layout/hierarchy2"/>
    <dgm:cxn modelId="{1F6DD369-14D1-4DEA-A719-4F8D6829289A}" type="presOf" srcId="{E4925863-4BCE-4DB9-9F41-DE43251986AA}" destId="{E17D8D9B-B2B7-4F8D-A75B-CD64E3EFC035}" srcOrd="0" destOrd="0" presId="urn:microsoft.com/office/officeart/2005/8/layout/hierarchy2"/>
    <dgm:cxn modelId="{DB74B74B-8B68-437F-AFBA-468171662894}" type="presOf" srcId="{7A2AB89D-7E10-49B6-AFCB-B024D27F3CDB}" destId="{EE06A63A-DBD4-45D3-82F8-96F3426D89A3}" srcOrd="1" destOrd="0" presId="urn:microsoft.com/office/officeart/2005/8/layout/hierarchy2"/>
    <dgm:cxn modelId="{3F4A744C-3D12-49FE-A4BD-396C9E442BD5}" type="presOf" srcId="{D532C0E4-1895-4FFB-A9CE-12B4273B76CF}" destId="{5C3A5313-68C2-4FC0-8E08-11F9D414C645}" srcOrd="1" destOrd="0" presId="urn:microsoft.com/office/officeart/2005/8/layout/hierarchy2"/>
    <dgm:cxn modelId="{B7AC4E6D-C6B6-4900-B6F3-1815DA68BC10}" type="presOf" srcId="{005D48D0-3E5A-4938-A72C-68F6631E7EC0}" destId="{DA30CCFF-1E64-4E7A-A824-FF3E0A20674C}" srcOrd="0" destOrd="0" presId="urn:microsoft.com/office/officeart/2005/8/layout/hierarchy2"/>
    <dgm:cxn modelId="{95F0A34D-9DC3-43E6-911F-F8EBA37D9001}" type="presOf" srcId="{F8FD123C-2F34-49B3-8D38-319901CFF230}" destId="{517746C2-98CB-440E-83ED-8584B0C289CA}" srcOrd="0" destOrd="0" presId="urn:microsoft.com/office/officeart/2005/8/layout/hierarchy2"/>
    <dgm:cxn modelId="{7600F34E-291C-479F-A6AC-B26FAC27DB82}" type="presOf" srcId="{2DA61D25-3AD4-4733-BC4F-2522A4C99481}" destId="{A864DD01-9F5E-4056-90AE-896B4F17FFA6}" srcOrd="1" destOrd="0" presId="urn:microsoft.com/office/officeart/2005/8/layout/hierarchy2"/>
    <dgm:cxn modelId="{B5331572-3500-4C07-8105-CCDC3A79B3E7}" type="presOf" srcId="{61A2D611-3CDF-4072-BEF5-5E7B22974C5E}" destId="{4916E2F5-EF4A-4E2E-BE3D-2683DFD2C91B}" srcOrd="0" destOrd="0" presId="urn:microsoft.com/office/officeart/2005/8/layout/hierarchy2"/>
    <dgm:cxn modelId="{56340854-0931-470E-9D24-01BEE6530A54}" srcId="{C039A881-ABD8-484C-909C-E848EAA14747}" destId="{EDBCF654-BCC6-4200-A662-0D49AF91D32B}" srcOrd="0" destOrd="0" parTransId="{ED5912A5-977D-4063-9896-802B48B740EB}" sibTransId="{F75FA064-6C6C-45BA-B071-B19EC577932B}"/>
    <dgm:cxn modelId="{67511A56-1801-4762-A7CC-7CD53069B4EA}" type="presOf" srcId="{6B5C91F0-0081-4481-91A5-F316DBA900B0}" destId="{D2C6E21E-2B7B-4421-8320-3C79906F2283}" srcOrd="0" destOrd="0" presId="urn:microsoft.com/office/officeart/2005/8/layout/hierarchy2"/>
    <dgm:cxn modelId="{A2E36559-D1B6-43C9-964D-870F0BCBC2BA}" type="presOf" srcId="{2DA61D25-3AD4-4733-BC4F-2522A4C99481}" destId="{FE4FF6BE-E11D-4D38-AB98-808C3CA6E0DB}" srcOrd="0" destOrd="0" presId="urn:microsoft.com/office/officeart/2005/8/layout/hierarchy2"/>
    <dgm:cxn modelId="{FCF27780-F5EE-43CE-8900-5E3890328E0F}" srcId="{6B5C91F0-0081-4481-91A5-F316DBA900B0}" destId="{2A164727-A072-4FC5-803D-69626B5B3574}" srcOrd="2" destOrd="0" parTransId="{D532C0E4-1895-4FFB-A9CE-12B4273B76CF}" sibTransId="{E22665BF-0CDA-48B6-BBC4-4D09A378580A}"/>
    <dgm:cxn modelId="{AB9A608C-DD8B-4C3F-83A7-3AAD10716272}" srcId="{BC074618-BD61-4756-A0A2-B29E5FEBA603}" destId="{D38E7B0E-D6BC-42E6-B224-B188D329ECEB}" srcOrd="0" destOrd="0" parTransId="{83429BB0-D1C1-497C-B149-CC641B09AF09}" sibTransId="{797F5509-FCF1-4616-A30E-1993ECEEE114}"/>
    <dgm:cxn modelId="{B0708D94-5283-4532-BEDD-1B6A48D910AC}" type="presOf" srcId="{D97FF20A-8B5E-45BF-A946-DDE500240F0D}" destId="{E9997DE9-F306-471A-928E-AE09D1E6E845}" srcOrd="1" destOrd="0" presId="urn:microsoft.com/office/officeart/2005/8/layout/hierarchy2"/>
    <dgm:cxn modelId="{CC02A596-3F19-4BDF-A9A0-F7E35435BB98}" type="presOf" srcId="{EDBCF654-BCC6-4200-A662-0D49AF91D32B}" destId="{A6D72BEB-3834-42D9-9FDD-926D6B0EFEEC}" srcOrd="0" destOrd="0" presId="urn:microsoft.com/office/officeart/2005/8/layout/hierarchy2"/>
    <dgm:cxn modelId="{D302F9A0-F4C0-4B5D-9586-F71FD36377DB}" type="presOf" srcId="{CB22333F-3208-490B-802E-C57F4B978BE0}" destId="{5D5FBDC0-D8FD-41CC-AE9A-6D9BFA3AF6A0}" srcOrd="0" destOrd="0" presId="urn:microsoft.com/office/officeart/2005/8/layout/hierarchy2"/>
    <dgm:cxn modelId="{3A534CA4-CB49-4616-9FCD-EC7268F728EF}" srcId="{6B5C91F0-0081-4481-91A5-F316DBA900B0}" destId="{D3A9D489-EF11-4E95-BA36-65F47758AA10}" srcOrd="1" destOrd="0" parTransId="{F8FD123C-2F34-49B3-8D38-319901CFF230}" sibTransId="{13AAE543-FDCD-4B6E-8BA5-67F5E2DF3483}"/>
    <dgm:cxn modelId="{0A7428A5-CA43-423B-B5ED-D1F46C245426}" type="presOf" srcId="{ED5912A5-977D-4063-9896-802B48B740EB}" destId="{A5220F75-B032-4FD7-AEDF-594D3B82B8D0}" srcOrd="0" destOrd="0" presId="urn:microsoft.com/office/officeart/2005/8/layout/hierarchy2"/>
    <dgm:cxn modelId="{803632A5-FD74-40B1-83A9-87FE391F14B1}" type="presOf" srcId="{83429BB0-D1C1-497C-B149-CC641B09AF09}" destId="{2D47F3A2-A4D8-4951-8D5D-E5FBB0BACB79}" srcOrd="1" destOrd="0" presId="urn:microsoft.com/office/officeart/2005/8/layout/hierarchy2"/>
    <dgm:cxn modelId="{65AD07B4-CBB6-45A4-9351-6DAC7BBE0FE1}" type="presOf" srcId="{8DD47896-2A64-40D1-91C7-909C5096358F}" destId="{2930AFDA-9026-4D8D-B79F-3C0C3440AC9C}" srcOrd="1" destOrd="0" presId="urn:microsoft.com/office/officeart/2005/8/layout/hierarchy2"/>
    <dgm:cxn modelId="{E0E42EBD-6CBD-4994-AE1E-0E530673F0A3}" srcId="{61A2D611-3CDF-4072-BEF5-5E7B22974C5E}" destId="{6B5C91F0-0081-4481-91A5-F316DBA900B0}" srcOrd="0" destOrd="0" parTransId="{36FAF021-7AF2-472E-B84D-4C27C173679F}" sibTransId="{5146EE6A-51B8-473C-8F4E-E60C403B76D8}"/>
    <dgm:cxn modelId="{2A0E27C2-70F6-4567-845F-31795B7BCC24}" type="presOf" srcId="{D532C0E4-1895-4FFB-A9CE-12B4273B76CF}" destId="{67F3F843-938A-404B-9221-9655D81ABE70}" srcOrd="0" destOrd="0" presId="urn:microsoft.com/office/officeart/2005/8/layout/hierarchy2"/>
    <dgm:cxn modelId="{45C426D2-5B84-4503-9389-5C9EA91AE67F}" type="presOf" srcId="{7A2AB89D-7E10-49B6-AFCB-B024D27F3CDB}" destId="{14EBA886-98A4-4673-BC45-0841A20EBAC8}" srcOrd="0" destOrd="0" presId="urn:microsoft.com/office/officeart/2005/8/layout/hierarchy2"/>
    <dgm:cxn modelId="{1E5FC9E0-0867-449B-80D9-3F8808B18004}" srcId="{6B5C91F0-0081-4481-91A5-F316DBA900B0}" destId="{E4925863-4BCE-4DB9-9F41-DE43251986AA}" srcOrd="3" destOrd="0" parTransId="{2DA61D25-3AD4-4733-BC4F-2522A4C99481}" sibTransId="{58ACC3D8-C2A4-4FA5-BE49-92C8DB6FFE47}"/>
    <dgm:cxn modelId="{AE60EFE1-2453-4F7C-A639-30BC7F0156AE}" type="presOf" srcId="{0D328DDD-F94C-4512-AE1F-C653822EF05A}" destId="{FDE3E2F1-4112-474D-9FF9-51D1F6CC9FCD}" srcOrd="1" destOrd="0" presId="urn:microsoft.com/office/officeart/2005/8/layout/hierarchy2"/>
    <dgm:cxn modelId="{DB6562E4-E1CC-4E00-A1B3-F8EC265BA035}" srcId="{C039A881-ABD8-484C-909C-E848EAA14747}" destId="{35332B78-DCB0-4A97-9229-C00BF57FE809}" srcOrd="1" destOrd="0" parTransId="{7A2AB89D-7E10-49B6-AFCB-B024D27F3CDB}" sibTransId="{5ADF19C7-0A0F-4561-BC0F-05BD9EB8E1B0}"/>
    <dgm:cxn modelId="{25349AF9-C505-4FE8-BB09-FCEEAD1C9F85}" type="presOf" srcId="{2CA9EA26-93B9-43CB-BACA-7D484EC26ECB}" destId="{CA6F5673-A057-4C13-9D98-5D5F55005C0B}" srcOrd="0" destOrd="0" presId="urn:microsoft.com/office/officeart/2005/8/layout/hierarchy2"/>
    <dgm:cxn modelId="{922DE5FA-A759-4038-85EA-A5736FD986A3}" srcId="{C039A881-ABD8-484C-909C-E848EAA14747}" destId="{85A405BA-A1C1-403E-81F8-5A02C6EE422B}" srcOrd="2" destOrd="0" parTransId="{D97FF20A-8B5E-45BF-A946-DDE500240F0D}" sibTransId="{48757394-F8B5-44F1-B2A5-A413D7C81147}"/>
    <dgm:cxn modelId="{A54DA7AA-825C-4F02-9D7A-B1F62851ED88}" type="presParOf" srcId="{4916E2F5-EF4A-4E2E-BE3D-2683DFD2C91B}" destId="{31FC9A1A-804C-43A9-A445-FB45D39DDEB6}" srcOrd="0" destOrd="0" presId="urn:microsoft.com/office/officeart/2005/8/layout/hierarchy2"/>
    <dgm:cxn modelId="{5A59EA1D-16A3-4227-BC1E-A5877DAD6325}" type="presParOf" srcId="{31FC9A1A-804C-43A9-A445-FB45D39DDEB6}" destId="{D2C6E21E-2B7B-4421-8320-3C79906F2283}" srcOrd="0" destOrd="0" presId="urn:microsoft.com/office/officeart/2005/8/layout/hierarchy2"/>
    <dgm:cxn modelId="{D17A7EA9-07AA-43A6-8305-6E0FCAE160EF}" type="presParOf" srcId="{31FC9A1A-804C-43A9-A445-FB45D39DDEB6}" destId="{183720E7-E99A-40BF-A44E-D52CBC3753DA}" srcOrd="1" destOrd="0" presId="urn:microsoft.com/office/officeart/2005/8/layout/hierarchy2"/>
    <dgm:cxn modelId="{D3624B09-EF61-48E4-9A3D-C273042BB8EB}" type="presParOf" srcId="{183720E7-E99A-40BF-A44E-D52CBC3753DA}" destId="{614C774F-CC01-435B-9C5D-57223542ED70}" srcOrd="0" destOrd="0" presId="urn:microsoft.com/office/officeart/2005/8/layout/hierarchy2"/>
    <dgm:cxn modelId="{66968EE2-0872-4A84-AB7E-FEC2BFF4D4BE}" type="presParOf" srcId="{614C774F-CC01-435B-9C5D-57223542ED70}" destId="{2930AFDA-9026-4D8D-B79F-3C0C3440AC9C}" srcOrd="0" destOrd="0" presId="urn:microsoft.com/office/officeart/2005/8/layout/hierarchy2"/>
    <dgm:cxn modelId="{EED61B5C-0BF3-436C-A4DB-BA5232A59F46}" type="presParOf" srcId="{183720E7-E99A-40BF-A44E-D52CBC3753DA}" destId="{22B1203C-53B5-43D0-925B-0C02B84BE78A}" srcOrd="1" destOrd="0" presId="urn:microsoft.com/office/officeart/2005/8/layout/hierarchy2"/>
    <dgm:cxn modelId="{BDD608BF-1CC8-4E6D-A03E-71725A07E86B}" type="presParOf" srcId="{22B1203C-53B5-43D0-925B-0C02B84BE78A}" destId="{DA30CCFF-1E64-4E7A-A824-FF3E0A20674C}" srcOrd="0" destOrd="0" presId="urn:microsoft.com/office/officeart/2005/8/layout/hierarchy2"/>
    <dgm:cxn modelId="{33814EA6-563A-4240-A82E-C6AEAB36EDF7}" type="presParOf" srcId="{22B1203C-53B5-43D0-925B-0C02B84BE78A}" destId="{F207D5CF-E169-47ED-AF31-4F3093D2420E}" srcOrd="1" destOrd="0" presId="urn:microsoft.com/office/officeart/2005/8/layout/hierarchy2"/>
    <dgm:cxn modelId="{32C3927B-374A-48CB-8508-E41D76E25118}" type="presParOf" srcId="{183720E7-E99A-40BF-A44E-D52CBC3753DA}" destId="{517746C2-98CB-440E-83ED-8584B0C289CA}" srcOrd="2" destOrd="0" presId="urn:microsoft.com/office/officeart/2005/8/layout/hierarchy2"/>
    <dgm:cxn modelId="{BAEB8461-F478-4661-B811-2452D048E3D8}" type="presParOf" srcId="{517746C2-98CB-440E-83ED-8584B0C289CA}" destId="{FF206C80-4130-4976-9D2F-34FE26583F40}" srcOrd="0" destOrd="0" presId="urn:microsoft.com/office/officeart/2005/8/layout/hierarchy2"/>
    <dgm:cxn modelId="{B514B221-6979-4F2A-80B3-F3E4DD125348}" type="presParOf" srcId="{183720E7-E99A-40BF-A44E-D52CBC3753DA}" destId="{1A818F48-A3F9-49F0-91C6-717D8CCB0595}" srcOrd="3" destOrd="0" presId="urn:microsoft.com/office/officeart/2005/8/layout/hierarchy2"/>
    <dgm:cxn modelId="{9A794A6C-6BEA-4C41-9225-A3BD06BB43E6}" type="presParOf" srcId="{1A818F48-A3F9-49F0-91C6-717D8CCB0595}" destId="{EF8A96F1-5A40-4822-9F78-CEE09C33C9E2}" srcOrd="0" destOrd="0" presId="urn:microsoft.com/office/officeart/2005/8/layout/hierarchy2"/>
    <dgm:cxn modelId="{57434999-0A31-47ED-AD55-436236A7CB52}" type="presParOf" srcId="{1A818F48-A3F9-49F0-91C6-717D8CCB0595}" destId="{522DE232-6F6D-4362-BF37-BAC76A86CC55}" srcOrd="1" destOrd="0" presId="urn:microsoft.com/office/officeart/2005/8/layout/hierarchy2"/>
    <dgm:cxn modelId="{098EFE28-3292-46D8-B8C6-C8217138E23F}" type="presParOf" srcId="{183720E7-E99A-40BF-A44E-D52CBC3753DA}" destId="{67F3F843-938A-404B-9221-9655D81ABE70}" srcOrd="4" destOrd="0" presId="urn:microsoft.com/office/officeart/2005/8/layout/hierarchy2"/>
    <dgm:cxn modelId="{E1E0CFFE-E08B-4D4F-8952-4B636633293B}" type="presParOf" srcId="{67F3F843-938A-404B-9221-9655D81ABE70}" destId="{5C3A5313-68C2-4FC0-8E08-11F9D414C645}" srcOrd="0" destOrd="0" presId="urn:microsoft.com/office/officeart/2005/8/layout/hierarchy2"/>
    <dgm:cxn modelId="{A1660E1D-BDC4-4DEB-8857-EAE7EBF0DA7D}" type="presParOf" srcId="{183720E7-E99A-40BF-A44E-D52CBC3753DA}" destId="{FD397E12-78AA-4CE5-9275-D7986C049E84}" srcOrd="5" destOrd="0" presId="urn:microsoft.com/office/officeart/2005/8/layout/hierarchy2"/>
    <dgm:cxn modelId="{40A6D13C-141A-4736-91D9-E8B38CA3B596}" type="presParOf" srcId="{FD397E12-78AA-4CE5-9275-D7986C049E84}" destId="{45F2EB26-757F-4AD6-9F87-C77436820037}" srcOrd="0" destOrd="0" presId="urn:microsoft.com/office/officeart/2005/8/layout/hierarchy2"/>
    <dgm:cxn modelId="{139B860A-A7E8-445A-9CFF-1F2152D8699F}" type="presParOf" srcId="{FD397E12-78AA-4CE5-9275-D7986C049E84}" destId="{2D7CDE73-D997-45E2-A4F4-2921F23F81EA}" srcOrd="1" destOrd="0" presId="urn:microsoft.com/office/officeart/2005/8/layout/hierarchy2"/>
    <dgm:cxn modelId="{948B391B-A61A-48E1-855A-EA344CBE4889}" type="presParOf" srcId="{183720E7-E99A-40BF-A44E-D52CBC3753DA}" destId="{FE4FF6BE-E11D-4D38-AB98-808C3CA6E0DB}" srcOrd="6" destOrd="0" presId="urn:microsoft.com/office/officeart/2005/8/layout/hierarchy2"/>
    <dgm:cxn modelId="{58D94B36-AF33-4303-B162-9C87E442788E}" type="presParOf" srcId="{FE4FF6BE-E11D-4D38-AB98-808C3CA6E0DB}" destId="{A864DD01-9F5E-4056-90AE-896B4F17FFA6}" srcOrd="0" destOrd="0" presId="urn:microsoft.com/office/officeart/2005/8/layout/hierarchy2"/>
    <dgm:cxn modelId="{57B9FF11-73FD-4F48-B562-BC257C33B141}" type="presParOf" srcId="{183720E7-E99A-40BF-A44E-D52CBC3753DA}" destId="{7F90078F-C0BB-4D69-8B6B-17B7669D94B7}" srcOrd="7" destOrd="0" presId="urn:microsoft.com/office/officeart/2005/8/layout/hierarchy2"/>
    <dgm:cxn modelId="{C92D925A-6D36-4FAB-86E5-E82FA0827391}" type="presParOf" srcId="{7F90078F-C0BB-4D69-8B6B-17B7669D94B7}" destId="{E17D8D9B-B2B7-4F8D-A75B-CD64E3EFC035}" srcOrd="0" destOrd="0" presId="urn:microsoft.com/office/officeart/2005/8/layout/hierarchy2"/>
    <dgm:cxn modelId="{9711E14A-6AD8-473B-BE89-85BB25F851E0}" type="presParOf" srcId="{7F90078F-C0BB-4D69-8B6B-17B7669D94B7}" destId="{D73DCFF7-47C9-48E1-AAA7-BFA70BDEDEEB}" srcOrd="1" destOrd="0" presId="urn:microsoft.com/office/officeart/2005/8/layout/hierarchy2"/>
    <dgm:cxn modelId="{8BA8C271-78F1-42A1-BEDD-DAE1896B2FAA}" type="presParOf" srcId="{4916E2F5-EF4A-4E2E-BE3D-2683DFD2C91B}" destId="{B91E9EC4-34DA-453A-B87D-6962F810C5D6}" srcOrd="1" destOrd="0" presId="urn:microsoft.com/office/officeart/2005/8/layout/hierarchy2"/>
    <dgm:cxn modelId="{C060862A-3CE7-42BA-968D-D712F1C29C97}" type="presParOf" srcId="{B91E9EC4-34DA-453A-B87D-6962F810C5D6}" destId="{5D40CD85-D381-4773-BDCE-CB2036552BF0}" srcOrd="0" destOrd="0" presId="urn:microsoft.com/office/officeart/2005/8/layout/hierarchy2"/>
    <dgm:cxn modelId="{8B2F2D49-4AA0-4C43-9704-EBC9CBA77DF4}" type="presParOf" srcId="{B91E9EC4-34DA-453A-B87D-6962F810C5D6}" destId="{9F8BE28C-EB28-4952-8AA1-539B53DA2414}" srcOrd="1" destOrd="0" presId="urn:microsoft.com/office/officeart/2005/8/layout/hierarchy2"/>
    <dgm:cxn modelId="{528B19C5-4D4C-4A2F-BD42-6BF338EC35A6}" type="presParOf" srcId="{9F8BE28C-EB28-4952-8AA1-539B53DA2414}" destId="{E5F3C678-0A2D-47AA-8E92-6EDDE19B63C3}" srcOrd="0" destOrd="0" presId="urn:microsoft.com/office/officeart/2005/8/layout/hierarchy2"/>
    <dgm:cxn modelId="{034AB442-E6C5-45F4-A1EB-4DD2671305C1}" type="presParOf" srcId="{E5F3C678-0A2D-47AA-8E92-6EDDE19B63C3}" destId="{2D47F3A2-A4D8-4951-8D5D-E5FBB0BACB79}" srcOrd="0" destOrd="0" presId="urn:microsoft.com/office/officeart/2005/8/layout/hierarchy2"/>
    <dgm:cxn modelId="{2F78D57E-2EFD-4484-BD4D-0931A66AD8C0}" type="presParOf" srcId="{9F8BE28C-EB28-4952-8AA1-539B53DA2414}" destId="{B58B434E-D8D6-4790-8303-9A8CA3AB0B69}" srcOrd="1" destOrd="0" presId="urn:microsoft.com/office/officeart/2005/8/layout/hierarchy2"/>
    <dgm:cxn modelId="{2A30B455-9F4E-49AB-8512-DD349B0B347D}" type="presParOf" srcId="{B58B434E-D8D6-4790-8303-9A8CA3AB0B69}" destId="{BEA750A4-7B2E-465C-9CCD-027F5A167509}" srcOrd="0" destOrd="0" presId="urn:microsoft.com/office/officeart/2005/8/layout/hierarchy2"/>
    <dgm:cxn modelId="{0FDA06B5-E839-446E-99F2-7F233F00F1A9}" type="presParOf" srcId="{B58B434E-D8D6-4790-8303-9A8CA3AB0B69}" destId="{D2BC85A1-5D18-417F-9A27-7E1A873DE365}" srcOrd="1" destOrd="0" presId="urn:microsoft.com/office/officeart/2005/8/layout/hierarchy2"/>
    <dgm:cxn modelId="{8BA03808-EC55-4D2A-891F-3EB28DE70796}" type="presParOf" srcId="{9F8BE28C-EB28-4952-8AA1-539B53DA2414}" destId="{9444A04F-5564-4BE5-9199-7F12BBC77E37}" srcOrd="2" destOrd="0" presId="urn:microsoft.com/office/officeart/2005/8/layout/hierarchy2"/>
    <dgm:cxn modelId="{4E26E27F-95A2-4FE6-A48E-DD492C6E859E}" type="presParOf" srcId="{9444A04F-5564-4BE5-9199-7F12BBC77E37}" destId="{FDE3E2F1-4112-474D-9FF9-51D1F6CC9FCD}" srcOrd="0" destOrd="0" presId="urn:microsoft.com/office/officeart/2005/8/layout/hierarchy2"/>
    <dgm:cxn modelId="{4C5591A0-E18B-4971-8A7B-0B5A59206954}" type="presParOf" srcId="{9F8BE28C-EB28-4952-8AA1-539B53DA2414}" destId="{F28D2774-06F4-45A4-B509-3AF7B1B7E56C}" srcOrd="3" destOrd="0" presId="urn:microsoft.com/office/officeart/2005/8/layout/hierarchy2"/>
    <dgm:cxn modelId="{4902D0D4-6C0B-4FAA-A1AF-9FF99A81CA97}" type="presParOf" srcId="{F28D2774-06F4-45A4-B509-3AF7B1B7E56C}" destId="{EDF48A54-6403-424F-AB71-9E6D3FAE8D45}" srcOrd="0" destOrd="0" presId="urn:microsoft.com/office/officeart/2005/8/layout/hierarchy2"/>
    <dgm:cxn modelId="{6BEDAA16-D003-4D50-B0FC-0363FCE56EEB}" type="presParOf" srcId="{F28D2774-06F4-45A4-B509-3AF7B1B7E56C}" destId="{9B3A4094-532A-4E14-9531-7195B382CBE7}" srcOrd="1" destOrd="0" presId="urn:microsoft.com/office/officeart/2005/8/layout/hierarchy2"/>
    <dgm:cxn modelId="{C5861E6F-A401-4970-ACC7-BD8547DE7A96}" type="presParOf" srcId="{9B3A4094-532A-4E14-9531-7195B382CBE7}" destId="{A5220F75-B032-4FD7-AEDF-594D3B82B8D0}" srcOrd="0" destOrd="0" presId="urn:microsoft.com/office/officeart/2005/8/layout/hierarchy2"/>
    <dgm:cxn modelId="{FAAB1419-BF2F-4931-A758-1C71FF847791}" type="presParOf" srcId="{A5220F75-B032-4FD7-AEDF-594D3B82B8D0}" destId="{3B9409A7-79BC-4D21-AF0E-44552C154EA8}" srcOrd="0" destOrd="0" presId="urn:microsoft.com/office/officeart/2005/8/layout/hierarchy2"/>
    <dgm:cxn modelId="{2982E296-3E25-4DBC-949F-9C7EDFD90907}" type="presParOf" srcId="{9B3A4094-532A-4E14-9531-7195B382CBE7}" destId="{BA6626DB-9DB3-48B6-B6FF-F579CAE6D253}" srcOrd="1" destOrd="0" presId="urn:microsoft.com/office/officeart/2005/8/layout/hierarchy2"/>
    <dgm:cxn modelId="{71DD64D3-3E0D-45C5-8A93-E9A3608A609E}" type="presParOf" srcId="{BA6626DB-9DB3-48B6-B6FF-F579CAE6D253}" destId="{A6D72BEB-3834-42D9-9FDD-926D6B0EFEEC}" srcOrd="0" destOrd="0" presId="urn:microsoft.com/office/officeart/2005/8/layout/hierarchy2"/>
    <dgm:cxn modelId="{8F33F6B8-37B6-491F-A380-C011DAEBAD7A}" type="presParOf" srcId="{BA6626DB-9DB3-48B6-B6FF-F579CAE6D253}" destId="{1DD5DDDD-11E0-4481-B73C-9453D8EE186B}" srcOrd="1" destOrd="0" presId="urn:microsoft.com/office/officeart/2005/8/layout/hierarchy2"/>
    <dgm:cxn modelId="{38018122-5E2A-4A3C-872A-9AAD891C64BA}" type="presParOf" srcId="{9B3A4094-532A-4E14-9531-7195B382CBE7}" destId="{14EBA886-98A4-4673-BC45-0841A20EBAC8}" srcOrd="2" destOrd="0" presId="urn:microsoft.com/office/officeart/2005/8/layout/hierarchy2"/>
    <dgm:cxn modelId="{0CFFF50C-8375-49CE-906B-8621F493B05F}" type="presParOf" srcId="{14EBA886-98A4-4673-BC45-0841A20EBAC8}" destId="{EE06A63A-DBD4-45D3-82F8-96F3426D89A3}" srcOrd="0" destOrd="0" presId="urn:microsoft.com/office/officeart/2005/8/layout/hierarchy2"/>
    <dgm:cxn modelId="{AEC21C9A-43C2-43AC-8F59-1DE06E8EB6A1}" type="presParOf" srcId="{9B3A4094-532A-4E14-9531-7195B382CBE7}" destId="{4A3A47A4-4EE5-4F85-ABB6-E44968FF9350}" srcOrd="3" destOrd="0" presId="urn:microsoft.com/office/officeart/2005/8/layout/hierarchy2"/>
    <dgm:cxn modelId="{5FD79E00-6E8C-4092-B025-0CE05AB879AD}" type="presParOf" srcId="{4A3A47A4-4EE5-4F85-ABB6-E44968FF9350}" destId="{1091311D-12DD-4A33-8575-2885296D4B97}" srcOrd="0" destOrd="0" presId="urn:microsoft.com/office/officeart/2005/8/layout/hierarchy2"/>
    <dgm:cxn modelId="{02A145DB-3FD8-4D78-B365-40FDA51E0A3C}" type="presParOf" srcId="{4A3A47A4-4EE5-4F85-ABB6-E44968FF9350}" destId="{DAE4F044-F14A-4E0B-9432-D971087FD069}" srcOrd="1" destOrd="0" presId="urn:microsoft.com/office/officeart/2005/8/layout/hierarchy2"/>
    <dgm:cxn modelId="{A1E19AC0-34CB-469E-AF74-E6B6A3AEC715}" type="presParOf" srcId="{9B3A4094-532A-4E14-9531-7195B382CBE7}" destId="{15F71381-F235-48E8-A8FB-DACDBF03D29A}" srcOrd="4" destOrd="0" presId="urn:microsoft.com/office/officeart/2005/8/layout/hierarchy2"/>
    <dgm:cxn modelId="{C8DD0A41-A86D-4A76-9EBE-073E2054FE26}" type="presParOf" srcId="{15F71381-F235-48E8-A8FB-DACDBF03D29A}" destId="{E9997DE9-F306-471A-928E-AE09D1E6E845}" srcOrd="0" destOrd="0" presId="urn:microsoft.com/office/officeart/2005/8/layout/hierarchy2"/>
    <dgm:cxn modelId="{FA7E2099-E7B9-49E1-95E0-0504EA1F4445}" type="presParOf" srcId="{9B3A4094-532A-4E14-9531-7195B382CBE7}" destId="{BB38C2B8-0F24-4B7E-8B28-DB9A4337B434}" srcOrd="5" destOrd="0" presId="urn:microsoft.com/office/officeart/2005/8/layout/hierarchy2"/>
    <dgm:cxn modelId="{94C37768-F510-4470-9729-84CF8A292B83}" type="presParOf" srcId="{BB38C2B8-0F24-4B7E-8B28-DB9A4337B434}" destId="{E992710C-39DA-47CB-9A15-E0343583DFA4}" srcOrd="0" destOrd="0" presId="urn:microsoft.com/office/officeart/2005/8/layout/hierarchy2"/>
    <dgm:cxn modelId="{68A3508A-7074-40E0-90ED-31748C175822}" type="presParOf" srcId="{BB38C2B8-0F24-4B7E-8B28-DB9A4337B434}" destId="{B8F0FFEE-32A0-4577-9392-FB2386E574C0}" srcOrd="1" destOrd="0" presId="urn:microsoft.com/office/officeart/2005/8/layout/hierarchy2"/>
    <dgm:cxn modelId="{E7B403FA-2FEE-46CD-BE5B-84C44567D898}" type="presParOf" srcId="{9B3A4094-532A-4E14-9531-7195B382CBE7}" destId="{CA6F5673-A057-4C13-9D98-5D5F55005C0B}" srcOrd="6" destOrd="0" presId="urn:microsoft.com/office/officeart/2005/8/layout/hierarchy2"/>
    <dgm:cxn modelId="{268A6782-6B03-420E-9930-FF901040E9AE}" type="presParOf" srcId="{CA6F5673-A057-4C13-9D98-5D5F55005C0B}" destId="{65847694-BBBE-4580-BCCD-B7F1C881CC34}" srcOrd="0" destOrd="0" presId="urn:microsoft.com/office/officeart/2005/8/layout/hierarchy2"/>
    <dgm:cxn modelId="{6F9B5523-DE16-4619-A822-36D1A199153D}" type="presParOf" srcId="{9B3A4094-532A-4E14-9531-7195B382CBE7}" destId="{BD42D641-436B-4F12-B1DD-DAE291FC26A9}" srcOrd="7" destOrd="0" presId="urn:microsoft.com/office/officeart/2005/8/layout/hierarchy2"/>
    <dgm:cxn modelId="{143670B8-DF0F-48DB-9051-3B5DA262FD04}" type="presParOf" srcId="{BD42D641-436B-4F12-B1DD-DAE291FC26A9}" destId="{5D5FBDC0-D8FD-41CC-AE9A-6D9BFA3AF6A0}" srcOrd="0" destOrd="0" presId="urn:microsoft.com/office/officeart/2005/8/layout/hierarchy2"/>
    <dgm:cxn modelId="{1CC7AF2E-B00B-4908-969C-A84E3EB03AD4}" type="presParOf" srcId="{BD42D641-436B-4F12-B1DD-DAE291FC26A9}" destId="{73271B2D-8564-4909-A8D7-3EEA1244CF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BF8CAA-2882-4FCE-9A61-423CA946A4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75CC93-E678-4ABC-A9F1-5AC25D19C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</a:t>
          </a:r>
          <a:r>
            <a:rPr lang="en-US" dirty="0" err="1"/>
            <a:t>Seleção</a:t>
          </a:r>
          <a:r>
            <a:rPr lang="en-US" dirty="0"/>
            <a:t> </a:t>
          </a:r>
          <a:r>
            <a:rPr lang="en-US" dirty="0" err="1"/>
            <a:t>dinâmica</a:t>
          </a:r>
          <a:r>
            <a:rPr lang="en-US" dirty="0"/>
            <a:t> de </a:t>
          </a:r>
          <a:r>
            <a:rPr lang="en-US" dirty="0" err="1"/>
            <a:t>modelos</a:t>
          </a:r>
          <a:r>
            <a:rPr lang="en-US" dirty="0"/>
            <a:t>:</a:t>
          </a:r>
        </a:p>
      </dgm:t>
    </dgm:pt>
    <dgm:pt modelId="{4CC425EC-FAAE-4282-BC7F-6F49F3777659}" type="parTrans" cxnId="{134AACAA-C306-4BF6-B763-1DD29C033FC3}">
      <dgm:prSet/>
      <dgm:spPr/>
      <dgm:t>
        <a:bodyPr/>
        <a:lstStyle/>
        <a:p>
          <a:endParaRPr lang="en-US"/>
        </a:p>
      </dgm:t>
    </dgm:pt>
    <dgm:pt modelId="{70E30BD9-CD4B-4240-9D1D-B352EE75AD20}" type="sibTrans" cxnId="{134AACAA-C306-4BF6-B763-1DD29C033FC3}">
      <dgm:prSet/>
      <dgm:spPr/>
      <dgm:t>
        <a:bodyPr/>
        <a:lstStyle/>
        <a:p>
          <a:endParaRPr lang="en-US"/>
        </a:p>
      </dgm:t>
    </dgm:pt>
    <dgm:pt modelId="{82E52A96-FAD9-4CD4-AB04-DE08353CCA66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O </a:t>
          </a:r>
          <a:r>
            <a:rPr lang="en-US" dirty="0" err="1"/>
            <a:t>usuário</a:t>
          </a:r>
          <a:r>
            <a:rPr lang="en-US" dirty="0"/>
            <a:t> </a:t>
          </a:r>
          <a:r>
            <a:rPr lang="en-US" dirty="0" err="1"/>
            <a:t>pode</a:t>
          </a:r>
          <a:r>
            <a:rPr lang="en-US" dirty="0"/>
            <a:t> </a:t>
          </a:r>
          <a:r>
            <a:rPr lang="en-US" dirty="0" err="1"/>
            <a:t>escolher</a:t>
          </a:r>
          <a:r>
            <a:rPr lang="en-US" dirty="0"/>
            <a:t> entre </a:t>
          </a:r>
          <a:r>
            <a:rPr lang="en-US" dirty="0" err="1"/>
            <a:t>diferentes</a:t>
          </a:r>
          <a:r>
            <a:rPr lang="en-US" dirty="0"/>
            <a:t> </a:t>
          </a:r>
          <a:r>
            <a:rPr lang="en-US" dirty="0" err="1"/>
            <a:t>tipos</a:t>
          </a:r>
          <a:r>
            <a:rPr lang="en-US" dirty="0"/>
            <a:t> de sites, </a:t>
          </a:r>
          <a:r>
            <a:rPr lang="en-US" dirty="0" err="1"/>
            <a:t>como</a:t>
          </a:r>
          <a:r>
            <a:rPr lang="en-US" dirty="0"/>
            <a:t> blog, site de </a:t>
          </a:r>
          <a:r>
            <a:rPr lang="en-US" dirty="0" err="1"/>
            <a:t>vendas</a:t>
          </a:r>
          <a:r>
            <a:rPr lang="en-US" dirty="0"/>
            <a:t>, etc.</a:t>
          </a:r>
        </a:p>
      </dgm:t>
    </dgm:pt>
    <dgm:pt modelId="{1A6CC8E6-B453-46A8-8DA7-C5F13D999686}" type="parTrans" cxnId="{03005D58-EA9C-4C49-917A-6346EF8C8F25}">
      <dgm:prSet/>
      <dgm:spPr/>
      <dgm:t>
        <a:bodyPr/>
        <a:lstStyle/>
        <a:p>
          <a:endParaRPr lang="en-US"/>
        </a:p>
      </dgm:t>
    </dgm:pt>
    <dgm:pt modelId="{91CAD1DA-7F39-48BF-BACB-E749B231F6C0}" type="sibTrans" cxnId="{03005D58-EA9C-4C49-917A-6346EF8C8F25}">
      <dgm:prSet/>
      <dgm:spPr/>
      <dgm:t>
        <a:bodyPr/>
        <a:lstStyle/>
        <a:p>
          <a:endParaRPr lang="en-US"/>
        </a:p>
      </dgm:t>
    </dgm:pt>
    <dgm:pt modelId="{A3E04EFB-3468-4B8A-99C1-B58EC259CE6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 err="1"/>
            <a:t>Implementamos</a:t>
          </a:r>
          <a:r>
            <a:rPr lang="en-US" dirty="0"/>
            <a:t> </a:t>
          </a:r>
          <a:r>
            <a:rPr lang="en-US" dirty="0" err="1"/>
            <a:t>isso</a:t>
          </a:r>
          <a:r>
            <a:rPr lang="en-US" dirty="0"/>
            <a:t> </a:t>
          </a:r>
          <a:r>
            <a:rPr lang="en-US" dirty="0" err="1"/>
            <a:t>usando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instrução</a:t>
          </a:r>
          <a:r>
            <a:rPr lang="en-US" dirty="0"/>
            <a:t> switch-case para </a:t>
          </a:r>
          <a:r>
            <a:rPr lang="en-US" dirty="0" err="1"/>
            <a:t>selecionar</a:t>
          </a:r>
          <a:r>
            <a:rPr lang="en-US" dirty="0"/>
            <a:t> o </a:t>
          </a:r>
          <a:r>
            <a:rPr lang="en-US" dirty="0" err="1"/>
            <a:t>modelo</a:t>
          </a:r>
          <a:r>
            <a:rPr lang="en-US" dirty="0"/>
            <a:t> EJS </a:t>
          </a:r>
          <a:r>
            <a:rPr lang="en-US" dirty="0" err="1"/>
            <a:t>apropriado</a:t>
          </a:r>
          <a:r>
            <a:rPr lang="en-US" dirty="0"/>
            <a:t> para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tipo</a:t>
          </a:r>
          <a:r>
            <a:rPr lang="en-US" dirty="0"/>
            <a:t> de site.</a:t>
          </a:r>
        </a:p>
      </dgm:t>
    </dgm:pt>
    <dgm:pt modelId="{ECB5E9BE-7A19-49DA-9F1F-FFB3407FE927}" type="parTrans" cxnId="{F00B7B92-FCC4-47F8-83E1-78F2559242DD}">
      <dgm:prSet/>
      <dgm:spPr/>
      <dgm:t>
        <a:bodyPr/>
        <a:lstStyle/>
        <a:p>
          <a:endParaRPr lang="en-US"/>
        </a:p>
      </dgm:t>
    </dgm:pt>
    <dgm:pt modelId="{A5014E4B-95CF-4BB4-A35E-A7AA6A476FF2}" type="sibTrans" cxnId="{F00B7B92-FCC4-47F8-83E1-78F2559242DD}">
      <dgm:prSet/>
      <dgm:spPr/>
      <dgm:t>
        <a:bodyPr/>
        <a:lstStyle/>
        <a:p>
          <a:endParaRPr lang="en-US"/>
        </a:p>
      </dgm:t>
    </dgm:pt>
    <dgm:pt modelId="{B5200B27-F242-4027-A1B4-3004BBEC74E6}" type="pres">
      <dgm:prSet presAssocID="{B5BF8CAA-2882-4FCE-9A61-423CA946A476}" presName="root" presStyleCnt="0">
        <dgm:presLayoutVars>
          <dgm:dir/>
          <dgm:resizeHandles val="exact"/>
        </dgm:presLayoutVars>
      </dgm:prSet>
      <dgm:spPr/>
    </dgm:pt>
    <dgm:pt modelId="{876A1937-3DBC-4985-B5B4-5355E897DBC2}" type="pres">
      <dgm:prSet presAssocID="{0475CC93-E678-4ABC-A9F1-5AC25D19CE2B}" presName="compNode" presStyleCnt="0"/>
      <dgm:spPr/>
    </dgm:pt>
    <dgm:pt modelId="{26D01639-50EE-4D78-A225-F829A853A384}" type="pres">
      <dgm:prSet presAssocID="{0475CC93-E678-4ABC-A9F1-5AC25D19CE2B}" presName="bgRect" presStyleLbl="bgShp" presStyleIdx="0" presStyleCnt="3"/>
      <dgm:spPr/>
    </dgm:pt>
    <dgm:pt modelId="{670F9877-8ACC-444C-9D4C-8D771B26E590}" type="pres">
      <dgm:prSet presAssocID="{0475CC93-E678-4ABC-A9F1-5AC25D19CE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58509282-CF2B-4163-818B-E5021B2CADE4}" type="pres">
      <dgm:prSet presAssocID="{0475CC93-E678-4ABC-A9F1-5AC25D19CE2B}" presName="spaceRect" presStyleCnt="0"/>
      <dgm:spPr/>
    </dgm:pt>
    <dgm:pt modelId="{A385D9C1-BA89-4123-9741-6200BB893687}" type="pres">
      <dgm:prSet presAssocID="{0475CC93-E678-4ABC-A9F1-5AC25D19CE2B}" presName="parTx" presStyleLbl="revTx" presStyleIdx="0" presStyleCnt="3">
        <dgm:presLayoutVars>
          <dgm:chMax val="0"/>
          <dgm:chPref val="0"/>
        </dgm:presLayoutVars>
      </dgm:prSet>
      <dgm:spPr/>
    </dgm:pt>
    <dgm:pt modelId="{039C1D42-2AE1-4B1A-8EC5-C9D1CBC51376}" type="pres">
      <dgm:prSet presAssocID="{70E30BD9-CD4B-4240-9D1D-B352EE75AD20}" presName="sibTrans" presStyleCnt="0"/>
      <dgm:spPr/>
    </dgm:pt>
    <dgm:pt modelId="{71DB5E44-3A0F-4EF3-838A-45D6D74542D8}" type="pres">
      <dgm:prSet presAssocID="{82E52A96-FAD9-4CD4-AB04-DE08353CCA66}" presName="compNode" presStyleCnt="0"/>
      <dgm:spPr/>
    </dgm:pt>
    <dgm:pt modelId="{80094A2F-46DD-4E00-A89A-FE21C950D10E}" type="pres">
      <dgm:prSet presAssocID="{82E52A96-FAD9-4CD4-AB04-DE08353CCA66}" presName="bgRect" presStyleLbl="bgShp" presStyleIdx="1" presStyleCnt="3"/>
      <dgm:spPr/>
    </dgm:pt>
    <dgm:pt modelId="{41BD0359-3FAF-43DB-AC0E-4979036D09B5}" type="pres">
      <dgm:prSet presAssocID="{82E52A96-FAD9-4CD4-AB04-DE08353CCA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73DD14F-60B4-457C-B95B-8A40E9CFAE40}" type="pres">
      <dgm:prSet presAssocID="{82E52A96-FAD9-4CD4-AB04-DE08353CCA66}" presName="spaceRect" presStyleCnt="0"/>
      <dgm:spPr/>
    </dgm:pt>
    <dgm:pt modelId="{910A7000-C5FE-4C32-BCC7-6E881359A902}" type="pres">
      <dgm:prSet presAssocID="{82E52A96-FAD9-4CD4-AB04-DE08353CCA66}" presName="parTx" presStyleLbl="revTx" presStyleIdx="1" presStyleCnt="3">
        <dgm:presLayoutVars>
          <dgm:chMax val="0"/>
          <dgm:chPref val="0"/>
        </dgm:presLayoutVars>
      </dgm:prSet>
      <dgm:spPr/>
    </dgm:pt>
    <dgm:pt modelId="{76B46E5C-2967-4C15-809E-A62B00C5591A}" type="pres">
      <dgm:prSet presAssocID="{91CAD1DA-7F39-48BF-BACB-E749B231F6C0}" presName="sibTrans" presStyleCnt="0"/>
      <dgm:spPr/>
    </dgm:pt>
    <dgm:pt modelId="{A0D48B95-AF3E-4121-A5EB-F35E5A29F4D8}" type="pres">
      <dgm:prSet presAssocID="{A3E04EFB-3468-4B8A-99C1-B58EC259CE61}" presName="compNode" presStyleCnt="0"/>
      <dgm:spPr/>
    </dgm:pt>
    <dgm:pt modelId="{A3B0456F-F5D2-4B47-AB50-DF6E9D913B98}" type="pres">
      <dgm:prSet presAssocID="{A3E04EFB-3468-4B8A-99C1-B58EC259CE61}" presName="bgRect" presStyleLbl="bgShp" presStyleIdx="2" presStyleCnt="3"/>
      <dgm:spPr/>
    </dgm:pt>
    <dgm:pt modelId="{8F2562A0-D35B-49BB-B2E5-EA7F5F00A646}" type="pres">
      <dgm:prSet presAssocID="{A3E04EFB-3468-4B8A-99C1-B58EC259CE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15F6DB4-A7AE-4F7A-B66D-38A22EC82EDA}" type="pres">
      <dgm:prSet presAssocID="{A3E04EFB-3468-4B8A-99C1-B58EC259CE61}" presName="spaceRect" presStyleCnt="0"/>
      <dgm:spPr/>
    </dgm:pt>
    <dgm:pt modelId="{05939A2B-0376-4641-91F4-B9FBA6E855E0}" type="pres">
      <dgm:prSet presAssocID="{A3E04EFB-3468-4B8A-99C1-B58EC259CE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4C925D-94AB-40A9-A28C-437E332AB07A}" type="presOf" srcId="{A3E04EFB-3468-4B8A-99C1-B58EC259CE61}" destId="{05939A2B-0376-4641-91F4-B9FBA6E855E0}" srcOrd="0" destOrd="0" presId="urn:microsoft.com/office/officeart/2018/2/layout/IconVerticalSolidList"/>
    <dgm:cxn modelId="{03005D58-EA9C-4C49-917A-6346EF8C8F25}" srcId="{B5BF8CAA-2882-4FCE-9A61-423CA946A476}" destId="{82E52A96-FAD9-4CD4-AB04-DE08353CCA66}" srcOrd="1" destOrd="0" parTransId="{1A6CC8E6-B453-46A8-8DA7-C5F13D999686}" sibTransId="{91CAD1DA-7F39-48BF-BACB-E749B231F6C0}"/>
    <dgm:cxn modelId="{B4DEED8D-D61C-410F-860D-1266BD2A3048}" type="presOf" srcId="{B5BF8CAA-2882-4FCE-9A61-423CA946A476}" destId="{B5200B27-F242-4027-A1B4-3004BBEC74E6}" srcOrd="0" destOrd="0" presId="urn:microsoft.com/office/officeart/2018/2/layout/IconVerticalSolidList"/>
    <dgm:cxn modelId="{F00B7B92-FCC4-47F8-83E1-78F2559242DD}" srcId="{B5BF8CAA-2882-4FCE-9A61-423CA946A476}" destId="{A3E04EFB-3468-4B8A-99C1-B58EC259CE61}" srcOrd="2" destOrd="0" parTransId="{ECB5E9BE-7A19-49DA-9F1F-FFB3407FE927}" sibTransId="{A5014E4B-95CF-4BB4-A35E-A7AA6A476FF2}"/>
    <dgm:cxn modelId="{134AACAA-C306-4BF6-B763-1DD29C033FC3}" srcId="{B5BF8CAA-2882-4FCE-9A61-423CA946A476}" destId="{0475CC93-E678-4ABC-A9F1-5AC25D19CE2B}" srcOrd="0" destOrd="0" parTransId="{4CC425EC-FAAE-4282-BC7F-6F49F3777659}" sibTransId="{70E30BD9-CD4B-4240-9D1D-B352EE75AD20}"/>
    <dgm:cxn modelId="{DBE10FD3-1614-4607-8C8D-00120F59EDA9}" type="presOf" srcId="{82E52A96-FAD9-4CD4-AB04-DE08353CCA66}" destId="{910A7000-C5FE-4C32-BCC7-6E881359A902}" srcOrd="0" destOrd="0" presId="urn:microsoft.com/office/officeart/2018/2/layout/IconVerticalSolidList"/>
    <dgm:cxn modelId="{82DAFCE6-DC51-4833-A116-143712539A6E}" type="presOf" srcId="{0475CC93-E678-4ABC-A9F1-5AC25D19CE2B}" destId="{A385D9C1-BA89-4123-9741-6200BB893687}" srcOrd="0" destOrd="0" presId="urn:microsoft.com/office/officeart/2018/2/layout/IconVerticalSolidList"/>
    <dgm:cxn modelId="{4E5DDBCD-3B9B-479E-9500-C096428DF9B6}" type="presParOf" srcId="{B5200B27-F242-4027-A1B4-3004BBEC74E6}" destId="{876A1937-3DBC-4985-B5B4-5355E897DBC2}" srcOrd="0" destOrd="0" presId="urn:microsoft.com/office/officeart/2018/2/layout/IconVerticalSolidList"/>
    <dgm:cxn modelId="{7EDC55D1-E51F-4A8D-ACD7-C280D3EA246A}" type="presParOf" srcId="{876A1937-3DBC-4985-B5B4-5355E897DBC2}" destId="{26D01639-50EE-4D78-A225-F829A853A384}" srcOrd="0" destOrd="0" presId="urn:microsoft.com/office/officeart/2018/2/layout/IconVerticalSolidList"/>
    <dgm:cxn modelId="{EEEF5085-DA19-49F9-8455-AC3421CB8C43}" type="presParOf" srcId="{876A1937-3DBC-4985-B5B4-5355E897DBC2}" destId="{670F9877-8ACC-444C-9D4C-8D771B26E590}" srcOrd="1" destOrd="0" presId="urn:microsoft.com/office/officeart/2018/2/layout/IconVerticalSolidList"/>
    <dgm:cxn modelId="{EFF4D136-85FE-46B8-B603-EE75379655AF}" type="presParOf" srcId="{876A1937-3DBC-4985-B5B4-5355E897DBC2}" destId="{58509282-CF2B-4163-818B-E5021B2CADE4}" srcOrd="2" destOrd="0" presId="urn:microsoft.com/office/officeart/2018/2/layout/IconVerticalSolidList"/>
    <dgm:cxn modelId="{5C0FCC5F-0879-40C7-ADCD-57540BA6D7B9}" type="presParOf" srcId="{876A1937-3DBC-4985-B5B4-5355E897DBC2}" destId="{A385D9C1-BA89-4123-9741-6200BB893687}" srcOrd="3" destOrd="0" presId="urn:microsoft.com/office/officeart/2018/2/layout/IconVerticalSolidList"/>
    <dgm:cxn modelId="{60D72D75-4CE3-4425-8AB8-8A1047E4BED2}" type="presParOf" srcId="{B5200B27-F242-4027-A1B4-3004BBEC74E6}" destId="{039C1D42-2AE1-4B1A-8EC5-C9D1CBC51376}" srcOrd="1" destOrd="0" presId="urn:microsoft.com/office/officeart/2018/2/layout/IconVerticalSolidList"/>
    <dgm:cxn modelId="{49FC45C4-13FD-45D8-93E5-685DC9F463F7}" type="presParOf" srcId="{B5200B27-F242-4027-A1B4-3004BBEC74E6}" destId="{71DB5E44-3A0F-4EF3-838A-45D6D74542D8}" srcOrd="2" destOrd="0" presId="urn:microsoft.com/office/officeart/2018/2/layout/IconVerticalSolidList"/>
    <dgm:cxn modelId="{2C1463F3-C729-460B-8448-8F3594DEA4E4}" type="presParOf" srcId="{71DB5E44-3A0F-4EF3-838A-45D6D74542D8}" destId="{80094A2F-46DD-4E00-A89A-FE21C950D10E}" srcOrd="0" destOrd="0" presId="urn:microsoft.com/office/officeart/2018/2/layout/IconVerticalSolidList"/>
    <dgm:cxn modelId="{349E5A27-9761-40BD-8E4C-75115F3A38F3}" type="presParOf" srcId="{71DB5E44-3A0F-4EF3-838A-45D6D74542D8}" destId="{41BD0359-3FAF-43DB-AC0E-4979036D09B5}" srcOrd="1" destOrd="0" presId="urn:microsoft.com/office/officeart/2018/2/layout/IconVerticalSolidList"/>
    <dgm:cxn modelId="{7121105C-5099-4660-AD06-B2E308E891C7}" type="presParOf" srcId="{71DB5E44-3A0F-4EF3-838A-45D6D74542D8}" destId="{473DD14F-60B4-457C-B95B-8A40E9CFAE40}" srcOrd="2" destOrd="0" presId="urn:microsoft.com/office/officeart/2018/2/layout/IconVerticalSolidList"/>
    <dgm:cxn modelId="{678CEDE6-6624-486B-B858-3DA1F34DE86F}" type="presParOf" srcId="{71DB5E44-3A0F-4EF3-838A-45D6D74542D8}" destId="{910A7000-C5FE-4C32-BCC7-6E881359A902}" srcOrd="3" destOrd="0" presId="urn:microsoft.com/office/officeart/2018/2/layout/IconVerticalSolidList"/>
    <dgm:cxn modelId="{1C8D33B3-F7FD-484F-B24E-15AB05127578}" type="presParOf" srcId="{B5200B27-F242-4027-A1B4-3004BBEC74E6}" destId="{76B46E5C-2967-4C15-809E-A62B00C5591A}" srcOrd="3" destOrd="0" presId="urn:microsoft.com/office/officeart/2018/2/layout/IconVerticalSolidList"/>
    <dgm:cxn modelId="{5BB553EC-DF30-4606-8B12-F16C7589A502}" type="presParOf" srcId="{B5200B27-F242-4027-A1B4-3004BBEC74E6}" destId="{A0D48B95-AF3E-4121-A5EB-F35E5A29F4D8}" srcOrd="4" destOrd="0" presId="urn:microsoft.com/office/officeart/2018/2/layout/IconVerticalSolidList"/>
    <dgm:cxn modelId="{BE0DD472-FD56-4F84-B818-8E93D4137B91}" type="presParOf" srcId="{A0D48B95-AF3E-4121-A5EB-F35E5A29F4D8}" destId="{A3B0456F-F5D2-4B47-AB50-DF6E9D913B98}" srcOrd="0" destOrd="0" presId="urn:microsoft.com/office/officeart/2018/2/layout/IconVerticalSolidList"/>
    <dgm:cxn modelId="{DBAD1918-FBE8-4410-99B5-131773A2CBBB}" type="presParOf" srcId="{A0D48B95-AF3E-4121-A5EB-F35E5A29F4D8}" destId="{8F2562A0-D35B-49BB-B2E5-EA7F5F00A646}" srcOrd="1" destOrd="0" presId="urn:microsoft.com/office/officeart/2018/2/layout/IconVerticalSolidList"/>
    <dgm:cxn modelId="{CF3ED5CA-2771-469F-B901-E38E2D95618D}" type="presParOf" srcId="{A0D48B95-AF3E-4121-A5EB-F35E5A29F4D8}" destId="{515F6DB4-A7AE-4F7A-B66D-38A22EC82EDA}" srcOrd="2" destOrd="0" presId="urn:microsoft.com/office/officeart/2018/2/layout/IconVerticalSolidList"/>
    <dgm:cxn modelId="{74538ECA-8487-4ED8-AA47-AD7672E2C9B5}" type="presParOf" srcId="{A0D48B95-AF3E-4121-A5EB-F35E5A29F4D8}" destId="{05939A2B-0376-4641-91F4-B9FBA6E855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AC0E7-FEE1-468F-9F7E-7F3F5DCE07B3}">
      <dsp:nvSpPr>
        <dsp:cNvPr id="0" name=""/>
        <dsp:cNvSpPr/>
      </dsp:nvSpPr>
      <dsp:spPr>
        <a:xfrm>
          <a:off x="1747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A20FB-8058-43AC-B28F-23A8F494EBF3}">
      <dsp:nvSpPr>
        <dsp:cNvPr id="0" name=""/>
        <dsp:cNvSpPr/>
      </dsp:nvSpPr>
      <dsp:spPr>
        <a:xfrm>
          <a:off x="559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Uma ferramenta que permite criar websites com facilidade, sem a necessidade de extenso conhecimento técnico. </a:t>
          </a:r>
          <a:endParaRPr lang="en-US" sz="1700" kern="1200"/>
        </a:p>
      </dsp:txBody>
      <dsp:txXfrm>
        <a:off x="559800" y="2927562"/>
        <a:ext cx="4320000" cy="720000"/>
      </dsp:txXfrm>
    </dsp:sp>
    <dsp:sp modelId="{9606BC88-26FE-43CB-A072-A84603D4643B}">
      <dsp:nvSpPr>
        <dsp:cNvPr id="0" name=""/>
        <dsp:cNvSpPr/>
      </dsp:nvSpPr>
      <dsp:spPr>
        <a:xfrm>
          <a:off x="6823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0F644-846F-4017-A50C-33C1939B142F}">
      <dsp:nvSpPr>
        <dsp:cNvPr id="0" name=""/>
        <dsp:cNvSpPr/>
      </dsp:nvSpPr>
      <dsp:spPr>
        <a:xfrm>
          <a:off x="5635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Uma interface amigável, modelos pré-construídos e opções de personalização tornam o processo intuitivo.</a:t>
          </a:r>
          <a:endParaRPr lang="en-US" sz="1700" kern="1200"/>
        </a:p>
      </dsp:txBody>
      <dsp:txXfrm>
        <a:off x="5635800" y="292756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B384D-EDDC-4E8B-A47B-926C648A5FF0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2BD38-32FC-4359-8152-75A3661B7C21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F881A-AB2D-48AA-B8F7-5A64C05BC47F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Os usuários escolhem um modelo, personalizam o conteúdo e o design, e tem o seu site em minutos. </a:t>
          </a:r>
          <a:endParaRPr lang="en-US" sz="1400" kern="1200"/>
        </a:p>
      </dsp:txBody>
      <dsp:txXfrm>
        <a:off x="1342800" y="3255669"/>
        <a:ext cx="3600000" cy="720000"/>
      </dsp:txXfrm>
    </dsp:sp>
    <dsp:sp modelId="{30B0ECFE-846E-4F3A-BE57-21688EA99F48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67BFF-4A9A-434D-9763-5C8A8D4E7E6B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CD122-9CDF-479E-8D30-E96CA9E1986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A plataforma oferece integração fácil com base de dados.</a:t>
          </a:r>
          <a:endParaRPr lang="en-US" sz="1400" kern="1200" dirty="0"/>
        </a:p>
      </dsp:txBody>
      <dsp:txXfrm>
        <a:off x="557280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933E7-7831-4710-947F-6B89E021447E}">
      <dsp:nvSpPr>
        <dsp:cNvPr id="0" name=""/>
        <dsp:cNvSpPr/>
      </dsp:nvSpPr>
      <dsp:spPr>
        <a:xfrm>
          <a:off x="2673417" y="635594"/>
          <a:ext cx="490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5549" y="678709"/>
        <a:ext cx="26045" cy="5209"/>
      </dsp:txXfrm>
    </dsp:sp>
    <dsp:sp modelId="{8DCD7681-E5C2-4767-B132-D56C44B522BD}">
      <dsp:nvSpPr>
        <dsp:cNvPr id="0" name=""/>
        <dsp:cNvSpPr/>
      </dsp:nvSpPr>
      <dsp:spPr>
        <a:xfrm>
          <a:off x="410392" y="1866"/>
          <a:ext cx="2264825" cy="135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978" tIns="116491" rIns="110978" bIns="1164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O </a:t>
          </a:r>
          <a:r>
            <a:rPr lang="en-US" sz="1200" kern="1200" dirty="0" err="1"/>
            <a:t>servidor</a:t>
          </a:r>
          <a:r>
            <a:rPr lang="en-US" sz="1200" kern="1200" dirty="0"/>
            <a:t> é </a:t>
          </a:r>
          <a:r>
            <a:rPr lang="en-US" sz="1200" kern="1200" dirty="0" err="1"/>
            <a:t>configurado</a:t>
          </a:r>
          <a:r>
            <a:rPr lang="en-US" sz="1200" kern="1200" dirty="0"/>
            <a:t> </a:t>
          </a:r>
          <a:r>
            <a:rPr lang="en-US" sz="1200" kern="1200" dirty="0" err="1"/>
            <a:t>usando</a:t>
          </a:r>
          <a:r>
            <a:rPr lang="en-US" sz="1200" kern="1200" dirty="0"/>
            <a:t> Express.js e </a:t>
          </a:r>
          <a:r>
            <a:rPr lang="en-US" sz="1200" kern="1200" dirty="0" err="1"/>
            <a:t>escuta</a:t>
          </a:r>
          <a:r>
            <a:rPr lang="en-US" sz="1200" kern="1200" dirty="0"/>
            <a:t> </a:t>
          </a:r>
          <a:r>
            <a:rPr lang="en-US" sz="1200" kern="1200" dirty="0" err="1"/>
            <a:t>em</a:t>
          </a:r>
          <a:r>
            <a:rPr lang="en-US" sz="1200" kern="1200" dirty="0"/>
            <a:t> </a:t>
          </a:r>
          <a:r>
            <a:rPr lang="en-US" sz="1200" kern="1200" dirty="0" err="1"/>
            <a:t>uma</a:t>
          </a:r>
          <a:r>
            <a:rPr lang="en-US" sz="1200" kern="1200" dirty="0"/>
            <a:t> porta </a:t>
          </a:r>
          <a:r>
            <a:rPr lang="en-US" sz="1200" kern="1200" dirty="0" err="1"/>
            <a:t>específica</a:t>
          </a:r>
          <a:r>
            <a:rPr lang="en-US" sz="1200" kern="1200" dirty="0"/>
            <a:t> para </a:t>
          </a:r>
          <a:r>
            <a:rPr lang="en-US" sz="1200" kern="1200" dirty="0" err="1"/>
            <a:t>conexões</a:t>
          </a:r>
          <a:r>
            <a:rPr lang="en-US" sz="1200" kern="1200" dirty="0"/>
            <a:t> de entrada.</a:t>
          </a:r>
        </a:p>
      </dsp:txBody>
      <dsp:txXfrm>
        <a:off x="410392" y="1866"/>
        <a:ext cx="2264825" cy="1358895"/>
      </dsp:txXfrm>
    </dsp:sp>
    <dsp:sp modelId="{DF45B5D0-CF84-4600-AB30-5EEB98DF6219}">
      <dsp:nvSpPr>
        <dsp:cNvPr id="0" name=""/>
        <dsp:cNvSpPr/>
      </dsp:nvSpPr>
      <dsp:spPr>
        <a:xfrm>
          <a:off x="1542804" y="1358961"/>
          <a:ext cx="2785734" cy="490309"/>
        </a:xfrm>
        <a:custGeom>
          <a:avLst/>
          <a:gdLst/>
          <a:ahLst/>
          <a:cxnLst/>
          <a:rect l="0" t="0" r="0" b="0"/>
          <a:pathLst>
            <a:path>
              <a:moveTo>
                <a:pt x="2785734" y="0"/>
              </a:moveTo>
              <a:lnTo>
                <a:pt x="2785734" y="262254"/>
              </a:lnTo>
              <a:lnTo>
                <a:pt x="0" y="262254"/>
              </a:lnTo>
              <a:lnTo>
                <a:pt x="0" y="49030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821" y="1601512"/>
        <a:ext cx="141700" cy="5209"/>
      </dsp:txXfrm>
    </dsp:sp>
    <dsp:sp modelId="{F16462A4-CEDA-48F3-9B1D-D19CA534A31D}">
      <dsp:nvSpPr>
        <dsp:cNvPr id="0" name=""/>
        <dsp:cNvSpPr/>
      </dsp:nvSpPr>
      <dsp:spPr>
        <a:xfrm>
          <a:off x="3196126" y="1866"/>
          <a:ext cx="2264825" cy="135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978" tIns="116491" rIns="110978" bIns="1164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Ao receber uma solicitação POST com as especificações do site do usuário, o servidor lê os modelos EJS e CSS correspondentes e gera arquivos HTML e CSS.</a:t>
          </a:r>
        </a:p>
      </dsp:txBody>
      <dsp:txXfrm>
        <a:off x="3196126" y="1866"/>
        <a:ext cx="2264825" cy="1358895"/>
      </dsp:txXfrm>
    </dsp:sp>
    <dsp:sp modelId="{3BD3062F-BCC4-4FE1-B6A0-3DA96CFECEA0}">
      <dsp:nvSpPr>
        <dsp:cNvPr id="0" name=""/>
        <dsp:cNvSpPr/>
      </dsp:nvSpPr>
      <dsp:spPr>
        <a:xfrm>
          <a:off x="2673417" y="2515399"/>
          <a:ext cx="490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5549" y="2558514"/>
        <a:ext cx="26045" cy="5209"/>
      </dsp:txXfrm>
    </dsp:sp>
    <dsp:sp modelId="{C1D65D16-20DC-46D8-9A18-5D8FFFB48CC1}">
      <dsp:nvSpPr>
        <dsp:cNvPr id="0" name=""/>
        <dsp:cNvSpPr/>
      </dsp:nvSpPr>
      <dsp:spPr>
        <a:xfrm>
          <a:off x="410392" y="1881671"/>
          <a:ext cx="2264825" cy="135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978" tIns="116491" rIns="110978" bIns="1164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Se o usuário solicitar recursos adicionais, como barra de pesquisa, seção de comentários ou carrinho de compras, esses recursos serão adicionados ao site.</a:t>
          </a:r>
        </a:p>
      </dsp:txBody>
      <dsp:txXfrm>
        <a:off x="410392" y="1881671"/>
        <a:ext cx="2264825" cy="1358895"/>
      </dsp:txXfrm>
    </dsp:sp>
    <dsp:sp modelId="{6062F9AF-69BE-4953-843A-64B494E3A4DC}">
      <dsp:nvSpPr>
        <dsp:cNvPr id="0" name=""/>
        <dsp:cNvSpPr/>
      </dsp:nvSpPr>
      <dsp:spPr>
        <a:xfrm>
          <a:off x="1542804" y="3238766"/>
          <a:ext cx="2785734" cy="490309"/>
        </a:xfrm>
        <a:custGeom>
          <a:avLst/>
          <a:gdLst/>
          <a:ahLst/>
          <a:cxnLst/>
          <a:rect l="0" t="0" r="0" b="0"/>
          <a:pathLst>
            <a:path>
              <a:moveTo>
                <a:pt x="2785734" y="0"/>
              </a:moveTo>
              <a:lnTo>
                <a:pt x="2785734" y="262254"/>
              </a:lnTo>
              <a:lnTo>
                <a:pt x="0" y="262254"/>
              </a:lnTo>
              <a:lnTo>
                <a:pt x="0" y="49030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821" y="3481316"/>
        <a:ext cx="141700" cy="5209"/>
      </dsp:txXfrm>
    </dsp:sp>
    <dsp:sp modelId="{44708C4B-9854-4BEF-B5EA-4E832BC276E5}">
      <dsp:nvSpPr>
        <dsp:cNvPr id="0" name=""/>
        <dsp:cNvSpPr/>
      </dsp:nvSpPr>
      <dsp:spPr>
        <a:xfrm>
          <a:off x="3196126" y="1881671"/>
          <a:ext cx="2264825" cy="135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978" tIns="116491" rIns="110978" bIns="1164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O aplicativo também gera um arquivo SQL com base na entrada do usuário para criar um banco de dados correspondente.</a:t>
          </a:r>
        </a:p>
      </dsp:txBody>
      <dsp:txXfrm>
        <a:off x="3196126" y="1881671"/>
        <a:ext cx="2264825" cy="1358895"/>
      </dsp:txXfrm>
    </dsp:sp>
    <dsp:sp modelId="{29916A2C-1C76-4EB9-A60E-F7B9D3E4625D}">
      <dsp:nvSpPr>
        <dsp:cNvPr id="0" name=""/>
        <dsp:cNvSpPr/>
      </dsp:nvSpPr>
      <dsp:spPr>
        <a:xfrm>
          <a:off x="2673417" y="4395203"/>
          <a:ext cx="4903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3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5549" y="4438319"/>
        <a:ext cx="26045" cy="5209"/>
      </dsp:txXfrm>
    </dsp:sp>
    <dsp:sp modelId="{4F2DDC00-4D90-4437-B8DA-550B8DB6EFF7}">
      <dsp:nvSpPr>
        <dsp:cNvPr id="0" name=""/>
        <dsp:cNvSpPr/>
      </dsp:nvSpPr>
      <dsp:spPr>
        <a:xfrm>
          <a:off x="410392" y="3761476"/>
          <a:ext cx="2264825" cy="135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978" tIns="116491" rIns="110978" bIns="1164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Os arquivos HTML, CSS e SQL gerados são arquivados em um arquivo ZIP usando o módulo Archiver.</a:t>
          </a:r>
        </a:p>
      </dsp:txBody>
      <dsp:txXfrm>
        <a:off x="410392" y="3761476"/>
        <a:ext cx="2264825" cy="1358895"/>
      </dsp:txXfrm>
    </dsp:sp>
    <dsp:sp modelId="{74CB8BE6-8669-4B29-B7FC-1CA9988DFA4F}">
      <dsp:nvSpPr>
        <dsp:cNvPr id="0" name=""/>
        <dsp:cNvSpPr/>
      </dsp:nvSpPr>
      <dsp:spPr>
        <a:xfrm>
          <a:off x="3196126" y="3761476"/>
          <a:ext cx="2264825" cy="135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978" tIns="116491" rIns="110978" bIns="1164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 O arquivo ZIP é enviado de volta ao usuário para download.</a:t>
          </a:r>
        </a:p>
      </dsp:txBody>
      <dsp:txXfrm>
        <a:off x="3196126" y="3761476"/>
        <a:ext cx="2264825" cy="1358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6E21E-2B7B-4421-8320-3C79906F2283}">
      <dsp:nvSpPr>
        <dsp:cNvPr id="0" name=""/>
        <dsp:cNvSpPr/>
      </dsp:nvSpPr>
      <dsp:spPr>
        <a:xfrm>
          <a:off x="2067452" y="1035124"/>
          <a:ext cx="1198292" cy="59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CRUD</a:t>
          </a:r>
          <a:r>
            <a:rPr lang="pt-BR" sz="1100" b="0" i="0" kern="1200"/>
            <a:t>:</a:t>
          </a:r>
          <a:endParaRPr lang="en-US" sz="1100" kern="1200"/>
        </a:p>
      </dsp:txBody>
      <dsp:txXfrm>
        <a:off x="2085000" y="1052672"/>
        <a:ext cx="1163196" cy="564050"/>
      </dsp:txXfrm>
    </dsp:sp>
    <dsp:sp modelId="{614C774F-CC01-435B-9C5D-57223542ED70}">
      <dsp:nvSpPr>
        <dsp:cNvPr id="0" name=""/>
        <dsp:cNvSpPr/>
      </dsp:nvSpPr>
      <dsp:spPr>
        <a:xfrm rot="17692822">
          <a:off x="2935770" y="807320"/>
          <a:ext cx="113926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39264" y="106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6921" y="789452"/>
        <a:ext cx="56963" cy="56963"/>
      </dsp:txXfrm>
    </dsp:sp>
    <dsp:sp modelId="{DA30CCFF-1E64-4E7A-A824-FF3E0A20674C}">
      <dsp:nvSpPr>
        <dsp:cNvPr id="0" name=""/>
        <dsp:cNvSpPr/>
      </dsp:nvSpPr>
      <dsp:spPr>
        <a:xfrm>
          <a:off x="3745061" y="1597"/>
          <a:ext cx="1198292" cy="599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Create (C)</a:t>
          </a:r>
          <a:r>
            <a:rPr lang="pt-BR" sz="1100" b="0" i="0" kern="1200" dirty="0"/>
            <a:t>: Adicionar novos registros.</a:t>
          </a:r>
          <a:endParaRPr lang="en-US" sz="1100" kern="1200" dirty="0"/>
        </a:p>
      </dsp:txBody>
      <dsp:txXfrm>
        <a:off x="3762609" y="19145"/>
        <a:ext cx="1163196" cy="564050"/>
      </dsp:txXfrm>
    </dsp:sp>
    <dsp:sp modelId="{517746C2-98CB-440E-83ED-8584B0C289CA}">
      <dsp:nvSpPr>
        <dsp:cNvPr id="0" name=""/>
        <dsp:cNvSpPr/>
      </dsp:nvSpPr>
      <dsp:spPr>
        <a:xfrm rot="19457599">
          <a:off x="3210262" y="1151830"/>
          <a:ext cx="59028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90280" y="106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0645" y="1147685"/>
        <a:ext cx="29514" cy="29514"/>
      </dsp:txXfrm>
    </dsp:sp>
    <dsp:sp modelId="{EF8A96F1-5A40-4822-9F78-CEE09C33C9E2}">
      <dsp:nvSpPr>
        <dsp:cNvPr id="0" name=""/>
        <dsp:cNvSpPr/>
      </dsp:nvSpPr>
      <dsp:spPr>
        <a:xfrm>
          <a:off x="3745061" y="690615"/>
          <a:ext cx="1198292" cy="599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Read (R)</a:t>
          </a:r>
          <a:r>
            <a:rPr lang="pt-BR" sz="1100" b="0" i="0" kern="1200" dirty="0"/>
            <a:t>: Consultar registros.</a:t>
          </a:r>
          <a:endParaRPr lang="en-US" sz="1100" kern="1200" dirty="0"/>
        </a:p>
      </dsp:txBody>
      <dsp:txXfrm>
        <a:off x="3762609" y="708163"/>
        <a:ext cx="1163196" cy="564050"/>
      </dsp:txXfrm>
    </dsp:sp>
    <dsp:sp modelId="{67F3F843-938A-404B-9221-9655D81ABE70}">
      <dsp:nvSpPr>
        <dsp:cNvPr id="0" name=""/>
        <dsp:cNvSpPr/>
      </dsp:nvSpPr>
      <dsp:spPr>
        <a:xfrm rot="2142401">
          <a:off x="3210262" y="1496339"/>
          <a:ext cx="59028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90280" y="106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0645" y="1492194"/>
        <a:ext cx="29514" cy="29514"/>
      </dsp:txXfrm>
    </dsp:sp>
    <dsp:sp modelId="{45F2EB26-757F-4AD6-9F87-C77436820037}">
      <dsp:nvSpPr>
        <dsp:cNvPr id="0" name=""/>
        <dsp:cNvSpPr/>
      </dsp:nvSpPr>
      <dsp:spPr>
        <a:xfrm>
          <a:off x="3745061" y="1379633"/>
          <a:ext cx="1198292" cy="599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Update (U)</a:t>
          </a:r>
          <a:r>
            <a:rPr lang="pt-BR" sz="1100" b="0" i="0" kern="1200"/>
            <a:t>: Modificar registros existentes.</a:t>
          </a:r>
          <a:endParaRPr lang="en-US" sz="1100" kern="1200"/>
        </a:p>
      </dsp:txBody>
      <dsp:txXfrm>
        <a:off x="3762609" y="1397181"/>
        <a:ext cx="1163196" cy="564050"/>
      </dsp:txXfrm>
    </dsp:sp>
    <dsp:sp modelId="{FE4FF6BE-E11D-4D38-AB98-808C3CA6E0DB}">
      <dsp:nvSpPr>
        <dsp:cNvPr id="0" name=""/>
        <dsp:cNvSpPr/>
      </dsp:nvSpPr>
      <dsp:spPr>
        <a:xfrm rot="3812065">
          <a:off x="2945746" y="1840848"/>
          <a:ext cx="1154518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54518" y="106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4142" y="1822597"/>
        <a:ext cx="57725" cy="57725"/>
      </dsp:txXfrm>
    </dsp:sp>
    <dsp:sp modelId="{E17D8D9B-B2B7-4F8D-A75B-CD64E3EFC035}">
      <dsp:nvSpPr>
        <dsp:cNvPr id="0" name=""/>
        <dsp:cNvSpPr/>
      </dsp:nvSpPr>
      <dsp:spPr>
        <a:xfrm>
          <a:off x="3780267" y="2068651"/>
          <a:ext cx="1198292" cy="599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Delete (D)</a:t>
          </a:r>
          <a:r>
            <a:rPr lang="pt-BR" sz="1100" b="0" i="0" kern="1200"/>
            <a:t>: Remover registros.</a:t>
          </a:r>
          <a:endParaRPr lang="en-US" sz="1100" kern="1200"/>
        </a:p>
      </dsp:txBody>
      <dsp:txXfrm>
        <a:off x="3797815" y="2086199"/>
        <a:ext cx="1163196" cy="564050"/>
      </dsp:txXfrm>
    </dsp:sp>
    <dsp:sp modelId="{5D40CD85-D381-4773-BDCE-CB2036552BF0}">
      <dsp:nvSpPr>
        <dsp:cNvPr id="0" name=""/>
        <dsp:cNvSpPr/>
      </dsp:nvSpPr>
      <dsp:spPr>
        <a:xfrm>
          <a:off x="2067452" y="3102178"/>
          <a:ext cx="1198292" cy="59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REST</a:t>
          </a:r>
          <a:r>
            <a:rPr lang="pt-BR" sz="1100" b="0" i="0" kern="1200"/>
            <a:t>:</a:t>
          </a:r>
          <a:endParaRPr lang="en-US" sz="1100" kern="1200"/>
        </a:p>
      </dsp:txBody>
      <dsp:txXfrm>
        <a:off x="2085000" y="3119726"/>
        <a:ext cx="1163196" cy="564050"/>
      </dsp:txXfrm>
    </dsp:sp>
    <dsp:sp modelId="{E5F3C678-0A2D-47AA-8E92-6EDDE19B63C3}">
      <dsp:nvSpPr>
        <dsp:cNvPr id="0" name=""/>
        <dsp:cNvSpPr/>
      </dsp:nvSpPr>
      <dsp:spPr>
        <a:xfrm rot="19457599">
          <a:off x="3210262" y="3218884"/>
          <a:ext cx="59028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90280" y="106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0645" y="3214740"/>
        <a:ext cx="29514" cy="29514"/>
      </dsp:txXfrm>
    </dsp:sp>
    <dsp:sp modelId="{BEA750A4-7B2E-465C-9CCD-027F5A167509}">
      <dsp:nvSpPr>
        <dsp:cNvPr id="0" name=""/>
        <dsp:cNvSpPr/>
      </dsp:nvSpPr>
      <dsp:spPr>
        <a:xfrm>
          <a:off x="3745061" y="2757669"/>
          <a:ext cx="1198292" cy="599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/>
            <a:t>É um estilo para desenvolvimento de serviços.</a:t>
          </a:r>
          <a:endParaRPr lang="en-US" sz="1100" kern="1200"/>
        </a:p>
      </dsp:txBody>
      <dsp:txXfrm>
        <a:off x="3762609" y="2775217"/>
        <a:ext cx="1163196" cy="564050"/>
      </dsp:txXfrm>
    </dsp:sp>
    <dsp:sp modelId="{9444A04F-5564-4BE5-9199-7F12BBC77E37}">
      <dsp:nvSpPr>
        <dsp:cNvPr id="0" name=""/>
        <dsp:cNvSpPr/>
      </dsp:nvSpPr>
      <dsp:spPr>
        <a:xfrm rot="2142401">
          <a:off x="3210262" y="3563393"/>
          <a:ext cx="59028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90280" y="106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0645" y="3559249"/>
        <a:ext cx="29514" cy="29514"/>
      </dsp:txXfrm>
    </dsp:sp>
    <dsp:sp modelId="{EDF48A54-6403-424F-AB71-9E6D3FAE8D45}">
      <dsp:nvSpPr>
        <dsp:cNvPr id="0" name=""/>
        <dsp:cNvSpPr/>
      </dsp:nvSpPr>
      <dsp:spPr>
        <a:xfrm>
          <a:off x="3745061" y="3446687"/>
          <a:ext cx="1198292" cy="599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/>
            <a:t>As APIs RESTful usam métodos HTTP padrão:</a:t>
          </a:r>
          <a:endParaRPr lang="en-US" sz="1100" kern="1200"/>
        </a:p>
      </dsp:txBody>
      <dsp:txXfrm>
        <a:off x="3762609" y="3464235"/>
        <a:ext cx="1163196" cy="564050"/>
      </dsp:txXfrm>
    </dsp:sp>
    <dsp:sp modelId="{A5220F75-B032-4FD7-AEDF-594D3B82B8D0}">
      <dsp:nvSpPr>
        <dsp:cNvPr id="0" name=""/>
        <dsp:cNvSpPr/>
      </dsp:nvSpPr>
      <dsp:spPr>
        <a:xfrm rot="17692822">
          <a:off x="4613380" y="3218884"/>
          <a:ext cx="113926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39264" y="106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4530" y="3201015"/>
        <a:ext cx="56963" cy="56963"/>
      </dsp:txXfrm>
    </dsp:sp>
    <dsp:sp modelId="{A6D72BEB-3834-42D9-9FDD-926D6B0EFEEC}">
      <dsp:nvSpPr>
        <dsp:cNvPr id="0" name=""/>
        <dsp:cNvSpPr/>
      </dsp:nvSpPr>
      <dsp:spPr>
        <a:xfrm>
          <a:off x="5422670" y="2413160"/>
          <a:ext cx="1198292" cy="599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GET</a:t>
          </a:r>
          <a:r>
            <a:rPr lang="pt-BR" sz="1100" b="0" i="0" kern="1200"/>
            <a:t>: para ler informações.</a:t>
          </a:r>
          <a:endParaRPr lang="en-US" sz="1100" kern="1200"/>
        </a:p>
      </dsp:txBody>
      <dsp:txXfrm>
        <a:off x="5440218" y="2430708"/>
        <a:ext cx="1163196" cy="564050"/>
      </dsp:txXfrm>
    </dsp:sp>
    <dsp:sp modelId="{14EBA886-98A4-4673-BC45-0841A20EBAC8}">
      <dsp:nvSpPr>
        <dsp:cNvPr id="0" name=""/>
        <dsp:cNvSpPr/>
      </dsp:nvSpPr>
      <dsp:spPr>
        <a:xfrm rot="19457599">
          <a:off x="4887871" y="3563393"/>
          <a:ext cx="59028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90280" y="106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8255" y="3559249"/>
        <a:ext cx="29514" cy="29514"/>
      </dsp:txXfrm>
    </dsp:sp>
    <dsp:sp modelId="{1091311D-12DD-4A33-8575-2885296D4B97}">
      <dsp:nvSpPr>
        <dsp:cNvPr id="0" name=""/>
        <dsp:cNvSpPr/>
      </dsp:nvSpPr>
      <dsp:spPr>
        <a:xfrm>
          <a:off x="5422670" y="3102178"/>
          <a:ext cx="1198292" cy="599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POST</a:t>
          </a:r>
          <a:r>
            <a:rPr lang="pt-BR" sz="1100" b="0" i="0" kern="1200"/>
            <a:t>: para criar novas informações.</a:t>
          </a:r>
          <a:endParaRPr lang="en-US" sz="1100" kern="1200"/>
        </a:p>
      </dsp:txBody>
      <dsp:txXfrm>
        <a:off x="5440218" y="3119726"/>
        <a:ext cx="1163196" cy="564050"/>
      </dsp:txXfrm>
    </dsp:sp>
    <dsp:sp modelId="{15F71381-F235-48E8-A8FB-DACDBF03D29A}">
      <dsp:nvSpPr>
        <dsp:cNvPr id="0" name=""/>
        <dsp:cNvSpPr/>
      </dsp:nvSpPr>
      <dsp:spPr>
        <a:xfrm rot="2142401">
          <a:off x="4887871" y="3907902"/>
          <a:ext cx="59028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90280" y="106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8255" y="3903758"/>
        <a:ext cx="29514" cy="29514"/>
      </dsp:txXfrm>
    </dsp:sp>
    <dsp:sp modelId="{E992710C-39DA-47CB-9A15-E0343583DFA4}">
      <dsp:nvSpPr>
        <dsp:cNvPr id="0" name=""/>
        <dsp:cNvSpPr/>
      </dsp:nvSpPr>
      <dsp:spPr>
        <a:xfrm>
          <a:off x="5422670" y="3791196"/>
          <a:ext cx="1198292" cy="599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PUT</a:t>
          </a:r>
          <a:r>
            <a:rPr lang="pt-BR" sz="1100" b="0" i="0" kern="1200"/>
            <a:t> ou </a:t>
          </a:r>
          <a:r>
            <a:rPr lang="pt-BR" sz="1100" b="1" i="0" kern="1200"/>
            <a:t>PATCH</a:t>
          </a:r>
          <a:r>
            <a:rPr lang="pt-BR" sz="1100" b="0" i="0" kern="1200"/>
            <a:t>: para atualizar informações.</a:t>
          </a:r>
          <a:endParaRPr lang="en-US" sz="1100" kern="1200"/>
        </a:p>
      </dsp:txBody>
      <dsp:txXfrm>
        <a:off x="5440218" y="3808744"/>
        <a:ext cx="1163196" cy="564050"/>
      </dsp:txXfrm>
    </dsp:sp>
    <dsp:sp modelId="{CA6F5673-A057-4C13-9D98-5D5F55005C0B}">
      <dsp:nvSpPr>
        <dsp:cNvPr id="0" name=""/>
        <dsp:cNvSpPr/>
      </dsp:nvSpPr>
      <dsp:spPr>
        <a:xfrm rot="3907178">
          <a:off x="4613380" y="4252411"/>
          <a:ext cx="113926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39264" y="106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4530" y="4234542"/>
        <a:ext cx="56963" cy="56963"/>
      </dsp:txXfrm>
    </dsp:sp>
    <dsp:sp modelId="{5D5FBDC0-D8FD-41CC-AE9A-6D9BFA3AF6A0}">
      <dsp:nvSpPr>
        <dsp:cNvPr id="0" name=""/>
        <dsp:cNvSpPr/>
      </dsp:nvSpPr>
      <dsp:spPr>
        <a:xfrm>
          <a:off x="5422670" y="4480214"/>
          <a:ext cx="1198292" cy="599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DELETE</a:t>
          </a:r>
          <a:r>
            <a:rPr lang="pt-BR" sz="1100" b="0" i="0" kern="1200"/>
            <a:t>: para excluir informações.</a:t>
          </a:r>
          <a:endParaRPr lang="en-US" sz="1100" kern="1200"/>
        </a:p>
      </dsp:txBody>
      <dsp:txXfrm>
        <a:off x="5440218" y="4497762"/>
        <a:ext cx="1163196" cy="564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1639-50EE-4D78-A225-F829A853A384}">
      <dsp:nvSpPr>
        <dsp:cNvPr id="0" name=""/>
        <dsp:cNvSpPr/>
      </dsp:nvSpPr>
      <dsp:spPr>
        <a:xfrm>
          <a:off x="0" y="2990"/>
          <a:ext cx="5551055" cy="9854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F9877-8ACC-444C-9D4C-8D771B26E590}">
      <dsp:nvSpPr>
        <dsp:cNvPr id="0" name=""/>
        <dsp:cNvSpPr/>
      </dsp:nvSpPr>
      <dsp:spPr>
        <a:xfrm>
          <a:off x="298113" y="224727"/>
          <a:ext cx="542553" cy="542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5D9C1-BA89-4123-9741-6200BB893687}">
      <dsp:nvSpPr>
        <dsp:cNvPr id="0" name=""/>
        <dsp:cNvSpPr/>
      </dsp:nvSpPr>
      <dsp:spPr>
        <a:xfrm>
          <a:off x="1138780" y="2990"/>
          <a:ext cx="4337123" cy="986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1" tIns="104401" rIns="104401" bIns="1044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</a:t>
          </a:r>
          <a:r>
            <a:rPr lang="en-US" sz="1400" kern="1200" dirty="0" err="1"/>
            <a:t>Seleção</a:t>
          </a:r>
          <a:r>
            <a:rPr lang="en-US" sz="1400" kern="1200" dirty="0"/>
            <a:t> </a:t>
          </a:r>
          <a:r>
            <a:rPr lang="en-US" sz="1400" kern="1200" dirty="0" err="1"/>
            <a:t>dinâmica</a:t>
          </a:r>
          <a:r>
            <a:rPr lang="en-US" sz="1400" kern="1200" dirty="0"/>
            <a:t> de </a:t>
          </a:r>
          <a:r>
            <a:rPr lang="en-US" sz="1400" kern="1200" dirty="0" err="1"/>
            <a:t>modelos</a:t>
          </a:r>
          <a:r>
            <a:rPr lang="en-US" sz="1400" kern="1200" dirty="0"/>
            <a:t>:</a:t>
          </a:r>
        </a:p>
      </dsp:txBody>
      <dsp:txXfrm>
        <a:off x="1138780" y="2990"/>
        <a:ext cx="4337123" cy="986461"/>
      </dsp:txXfrm>
    </dsp:sp>
    <dsp:sp modelId="{80094A2F-46DD-4E00-A89A-FE21C950D10E}">
      <dsp:nvSpPr>
        <dsp:cNvPr id="0" name=""/>
        <dsp:cNvSpPr/>
      </dsp:nvSpPr>
      <dsp:spPr>
        <a:xfrm>
          <a:off x="0" y="1214929"/>
          <a:ext cx="5551055" cy="9854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D0359-3FAF-43DB-AC0E-4979036D09B5}">
      <dsp:nvSpPr>
        <dsp:cNvPr id="0" name=""/>
        <dsp:cNvSpPr/>
      </dsp:nvSpPr>
      <dsp:spPr>
        <a:xfrm>
          <a:off x="298113" y="1436666"/>
          <a:ext cx="542553" cy="542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7000-C5FE-4C32-BCC7-6E881359A902}">
      <dsp:nvSpPr>
        <dsp:cNvPr id="0" name=""/>
        <dsp:cNvSpPr/>
      </dsp:nvSpPr>
      <dsp:spPr>
        <a:xfrm>
          <a:off x="1138780" y="1214929"/>
          <a:ext cx="4337123" cy="986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1" tIns="104401" rIns="104401" bIns="104401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 </a:t>
          </a:r>
          <a:r>
            <a:rPr lang="en-US" sz="1400" kern="1200" dirty="0" err="1"/>
            <a:t>usuário</a:t>
          </a:r>
          <a:r>
            <a:rPr lang="en-US" sz="1400" kern="1200" dirty="0"/>
            <a:t> </a:t>
          </a:r>
          <a:r>
            <a:rPr lang="en-US" sz="1400" kern="1200" dirty="0" err="1"/>
            <a:t>pode</a:t>
          </a:r>
          <a:r>
            <a:rPr lang="en-US" sz="1400" kern="1200" dirty="0"/>
            <a:t> </a:t>
          </a:r>
          <a:r>
            <a:rPr lang="en-US" sz="1400" kern="1200" dirty="0" err="1"/>
            <a:t>escolher</a:t>
          </a:r>
          <a:r>
            <a:rPr lang="en-US" sz="1400" kern="1200" dirty="0"/>
            <a:t> entre </a:t>
          </a:r>
          <a:r>
            <a:rPr lang="en-US" sz="1400" kern="1200" dirty="0" err="1"/>
            <a:t>diferentes</a:t>
          </a:r>
          <a:r>
            <a:rPr lang="en-US" sz="1400" kern="1200" dirty="0"/>
            <a:t> </a:t>
          </a:r>
          <a:r>
            <a:rPr lang="en-US" sz="1400" kern="1200" dirty="0" err="1"/>
            <a:t>tipos</a:t>
          </a:r>
          <a:r>
            <a:rPr lang="en-US" sz="1400" kern="1200" dirty="0"/>
            <a:t> de sites, </a:t>
          </a:r>
          <a:r>
            <a:rPr lang="en-US" sz="1400" kern="1200" dirty="0" err="1"/>
            <a:t>como</a:t>
          </a:r>
          <a:r>
            <a:rPr lang="en-US" sz="1400" kern="1200" dirty="0"/>
            <a:t> blog, site de </a:t>
          </a:r>
          <a:r>
            <a:rPr lang="en-US" sz="1400" kern="1200" dirty="0" err="1"/>
            <a:t>vendas</a:t>
          </a:r>
          <a:r>
            <a:rPr lang="en-US" sz="1400" kern="1200" dirty="0"/>
            <a:t>, etc.</a:t>
          </a:r>
        </a:p>
      </dsp:txBody>
      <dsp:txXfrm>
        <a:off x="1138780" y="1214929"/>
        <a:ext cx="4337123" cy="986461"/>
      </dsp:txXfrm>
    </dsp:sp>
    <dsp:sp modelId="{A3B0456F-F5D2-4B47-AB50-DF6E9D913B98}">
      <dsp:nvSpPr>
        <dsp:cNvPr id="0" name=""/>
        <dsp:cNvSpPr/>
      </dsp:nvSpPr>
      <dsp:spPr>
        <a:xfrm>
          <a:off x="0" y="2426867"/>
          <a:ext cx="5551055" cy="9854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562A0-D35B-49BB-B2E5-EA7F5F00A646}">
      <dsp:nvSpPr>
        <dsp:cNvPr id="0" name=""/>
        <dsp:cNvSpPr/>
      </dsp:nvSpPr>
      <dsp:spPr>
        <a:xfrm>
          <a:off x="298404" y="2648604"/>
          <a:ext cx="542553" cy="542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39A2B-0376-4641-91F4-B9FBA6E855E0}">
      <dsp:nvSpPr>
        <dsp:cNvPr id="0" name=""/>
        <dsp:cNvSpPr/>
      </dsp:nvSpPr>
      <dsp:spPr>
        <a:xfrm>
          <a:off x="1139362" y="2426867"/>
          <a:ext cx="4337123" cy="986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1" tIns="104401" rIns="104401" bIns="104401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Implementamos</a:t>
          </a:r>
          <a:r>
            <a:rPr lang="en-US" sz="1400" kern="1200" dirty="0"/>
            <a:t> </a:t>
          </a:r>
          <a:r>
            <a:rPr lang="en-US" sz="1400" kern="1200" dirty="0" err="1"/>
            <a:t>isso</a:t>
          </a:r>
          <a:r>
            <a:rPr lang="en-US" sz="1400" kern="1200" dirty="0"/>
            <a:t> </a:t>
          </a:r>
          <a:r>
            <a:rPr lang="en-US" sz="1400" kern="1200" dirty="0" err="1"/>
            <a:t>usando</a:t>
          </a:r>
          <a:r>
            <a:rPr lang="en-US" sz="1400" kern="1200" dirty="0"/>
            <a:t> </a:t>
          </a:r>
          <a:r>
            <a:rPr lang="en-US" sz="1400" kern="1200" dirty="0" err="1"/>
            <a:t>uma</a:t>
          </a:r>
          <a:r>
            <a:rPr lang="en-US" sz="1400" kern="1200" dirty="0"/>
            <a:t> </a:t>
          </a:r>
          <a:r>
            <a:rPr lang="en-US" sz="1400" kern="1200" dirty="0" err="1"/>
            <a:t>instrução</a:t>
          </a:r>
          <a:r>
            <a:rPr lang="en-US" sz="1400" kern="1200" dirty="0"/>
            <a:t> switch-case para </a:t>
          </a:r>
          <a:r>
            <a:rPr lang="en-US" sz="1400" kern="1200" dirty="0" err="1"/>
            <a:t>selecionar</a:t>
          </a:r>
          <a:r>
            <a:rPr lang="en-US" sz="1400" kern="1200" dirty="0"/>
            <a:t> o </a:t>
          </a:r>
          <a:r>
            <a:rPr lang="en-US" sz="1400" kern="1200" dirty="0" err="1"/>
            <a:t>modelo</a:t>
          </a:r>
          <a:r>
            <a:rPr lang="en-US" sz="1400" kern="1200" dirty="0"/>
            <a:t> EJS </a:t>
          </a:r>
          <a:r>
            <a:rPr lang="en-US" sz="1400" kern="1200" dirty="0" err="1"/>
            <a:t>apropriado</a:t>
          </a:r>
          <a:r>
            <a:rPr lang="en-US" sz="1400" kern="1200" dirty="0"/>
            <a:t> para </a:t>
          </a:r>
          <a:r>
            <a:rPr lang="en-US" sz="1400" kern="1200" dirty="0" err="1"/>
            <a:t>cada</a:t>
          </a:r>
          <a:r>
            <a:rPr lang="en-US" sz="1400" kern="1200" dirty="0"/>
            <a:t> </a:t>
          </a:r>
          <a:r>
            <a:rPr lang="en-US" sz="1400" kern="1200" dirty="0" err="1"/>
            <a:t>tipo</a:t>
          </a:r>
          <a:r>
            <a:rPr lang="en-US" sz="1400" kern="1200" dirty="0"/>
            <a:t> de site.</a:t>
          </a:r>
        </a:p>
      </dsp:txBody>
      <dsp:txXfrm>
        <a:off x="1139362" y="2426867"/>
        <a:ext cx="4337123" cy="9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1010 data lines to infinity">
            <a:extLst>
              <a:ext uri="{FF2B5EF4-FFF2-40B4-BE49-F238E27FC236}">
                <a16:creationId xmlns:a16="http://schemas.microsoft.com/office/drawing/2014/main" id="{B85B2227-1111-B3A7-7A74-4FE9230B5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1" r="14758" b="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 altLang="zh-CN" sz="5600">
                <a:solidFill>
                  <a:srgbClr val="FFFFFF"/>
                </a:solidFill>
              </a:rPr>
              <a:t>Low Code Project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By Martim Moleiro </a:t>
            </a:r>
          </a:p>
          <a:p>
            <a:r>
              <a:rPr lang="en-US" altLang="zh-CN">
                <a:solidFill>
                  <a:srgbClr val="FFFFFF"/>
                </a:solidFill>
              </a:rPr>
              <a:t>30005462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4D975E-0D59-0193-B8D0-B8617D759284}"/>
              </a:ext>
            </a:extLst>
          </p:cNvPr>
          <p:cNvSpPr txBox="1"/>
          <p:nvPr/>
        </p:nvSpPr>
        <p:spPr>
          <a:xfrm>
            <a:off x="1137034" y="609597"/>
            <a:ext cx="9392421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Intrucao condicional em ejs</a:t>
            </a:r>
          </a:p>
        </p:txBody>
      </p:sp>
      <p:sp>
        <p:nvSpPr>
          <p:cNvPr id="26" name="Marcador de Posição de Conteúdo 2">
            <a:extLst>
              <a:ext uri="{FF2B5EF4-FFF2-40B4-BE49-F238E27FC236}">
                <a16:creationId xmlns:a16="http://schemas.microsoft.com/office/drawing/2014/main" id="{3C9D3B8E-D608-E50E-B4FE-4561A811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22" y="1969954"/>
            <a:ext cx="4958966" cy="458112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Manuseio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vários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recursos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Certos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recursos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barra de </a:t>
            </a:r>
            <a:r>
              <a:rPr lang="en-US" dirty="0" err="1">
                <a:solidFill>
                  <a:schemeClr val="tx1"/>
                </a:solidFill>
              </a:rPr>
              <a:t>pesquisa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seção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comentários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carrinho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compras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opcionais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Tratamos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dinamicamente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modelos</a:t>
            </a:r>
            <a:r>
              <a:rPr lang="en-US" dirty="0">
                <a:solidFill>
                  <a:schemeClr val="tx1"/>
                </a:solidFill>
              </a:rPr>
              <a:t> EJS </a:t>
            </a:r>
            <a:r>
              <a:rPr lang="en-US" dirty="0" err="1">
                <a:solidFill>
                  <a:schemeClr val="tx1"/>
                </a:solidFill>
              </a:rPr>
              <a:t>usando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 err="1">
                <a:solidFill>
                  <a:schemeClr val="tx1"/>
                </a:solidFill>
              </a:rPr>
              <a:t>instruções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condicionais</a:t>
            </a:r>
            <a:r>
              <a:rPr lang="en-US" dirty="0">
                <a:solidFill>
                  <a:schemeClr val="tx1"/>
                </a:solidFill>
              </a:rPr>
              <a:t> do EJS.</a:t>
            </a:r>
          </a:p>
          <a:p>
            <a:pPr lvl="5"/>
            <a:endParaRPr lang="en-US" sz="2000" dirty="0"/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5FDC87D-F907-B767-847F-04F87D43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3234671"/>
            <a:ext cx="4788505" cy="165640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Muitos pontos de interrogação num fundo preto">
            <a:extLst>
              <a:ext uri="{FF2B5EF4-FFF2-40B4-BE49-F238E27FC236}">
                <a16:creationId xmlns:a16="http://schemas.microsoft.com/office/drawing/2014/main" id="{7B7176BC-2B04-0595-FAA1-B63D18278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11"/>
          <a:stretch/>
        </p:blipFill>
        <p:spPr>
          <a:xfrm>
            <a:off x="779676" y="511293"/>
            <a:ext cx="4624394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962" y="511293"/>
            <a:ext cx="5458838" cy="5665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3. </a:t>
            </a:r>
            <a:r>
              <a:rPr lang="en-US" sz="1700" dirty="0" err="1"/>
              <a:t>Erro</a:t>
            </a:r>
            <a:r>
              <a:rPr lang="en-US" sz="1700" dirty="0"/>
              <a:t> Async/Await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Modelos</a:t>
            </a:r>
            <a:r>
              <a:rPr lang="en-US" sz="1700" dirty="0"/>
              <a:t> EJS:</a:t>
            </a:r>
          </a:p>
          <a:p>
            <a:pPr marL="0" indent="0">
              <a:buNone/>
            </a:pPr>
            <a:endParaRPr lang="en-US" sz="17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700" dirty="0" err="1">
                <a:sym typeface="+mn-ea"/>
              </a:rPr>
              <a:t>Inicialmente</a:t>
            </a:r>
            <a:r>
              <a:rPr lang="en-US" sz="1700" dirty="0">
                <a:sym typeface="+mn-ea"/>
              </a:rPr>
              <a:t>, </a:t>
            </a:r>
            <a:r>
              <a:rPr lang="en-US" sz="1700" dirty="0" err="1">
                <a:sym typeface="+mn-ea"/>
              </a:rPr>
              <a:t>enfrentei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problemas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relacionados</a:t>
            </a:r>
            <a:r>
              <a:rPr lang="en-US" sz="1700" dirty="0">
                <a:sym typeface="+mn-ea"/>
              </a:rPr>
              <a:t>  async/await </a:t>
            </a:r>
            <a:r>
              <a:rPr lang="en-US" sz="1700" dirty="0" err="1">
                <a:sym typeface="+mn-ea"/>
              </a:rPr>
              <a:t>em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modelos</a:t>
            </a:r>
            <a:r>
              <a:rPr lang="en-US" sz="1700" dirty="0">
                <a:sym typeface="+mn-ea"/>
              </a:rPr>
              <a:t> EJS.</a:t>
            </a:r>
          </a:p>
          <a:p>
            <a:pPr>
              <a:lnSpc>
                <a:spcPct val="150000"/>
              </a:lnSpc>
            </a:pPr>
            <a:endParaRPr lang="en-US" sz="17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700" dirty="0">
                <a:sym typeface="+mn-ea"/>
              </a:rPr>
              <a:t>O </a:t>
            </a:r>
            <a:r>
              <a:rPr lang="pt-BR" sz="1700" b="0" i="0" dirty="0">
                <a:effectLst/>
              </a:rPr>
              <a:t>EJS tradicional não suporta operações assíncronas diretamente dentro dos templates.</a:t>
            </a:r>
            <a:endParaRPr lang="en-US" sz="17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sz="17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700" dirty="0" err="1">
                <a:sym typeface="+mn-ea"/>
              </a:rPr>
              <a:t>Esse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problema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foi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resolvido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atualizando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os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modelos</a:t>
            </a:r>
            <a:r>
              <a:rPr lang="en-US" sz="1700" dirty="0">
                <a:sym typeface="+mn-ea"/>
              </a:rPr>
              <a:t> EJS para </a:t>
            </a:r>
            <a:r>
              <a:rPr lang="en-US" sz="1700" dirty="0" err="1">
                <a:sym typeface="+mn-ea"/>
              </a:rPr>
              <a:t>serem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síncronos</a:t>
            </a:r>
            <a:r>
              <a:rPr lang="en-US" sz="1700" dirty="0">
                <a:sym typeface="+mn-ea"/>
              </a:rPr>
              <a:t> e </a:t>
            </a:r>
            <a:r>
              <a:rPr lang="en-US" sz="1700" dirty="0" err="1">
                <a:sym typeface="+mn-ea"/>
              </a:rPr>
              <a:t>movendo</a:t>
            </a:r>
            <a:r>
              <a:rPr lang="en-US" sz="1700" dirty="0">
                <a:sym typeface="+mn-ea"/>
              </a:rPr>
              <a:t> as </a:t>
            </a:r>
            <a:r>
              <a:rPr lang="en-US" sz="1700" dirty="0" err="1">
                <a:sym typeface="+mn-ea"/>
              </a:rPr>
              <a:t>operações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assíncronas</a:t>
            </a:r>
            <a:r>
              <a:rPr lang="en-US" sz="1700" dirty="0">
                <a:sym typeface="+mn-ea"/>
              </a:rPr>
              <a:t> para o </a:t>
            </a:r>
            <a:r>
              <a:rPr lang="en-US" sz="1700" dirty="0" err="1">
                <a:sym typeface="+mn-ea"/>
              </a:rPr>
              <a:t>servidor</a:t>
            </a:r>
            <a:r>
              <a:rPr lang="en-US" sz="1700" dirty="0">
                <a:sym typeface="+mn-ea"/>
              </a:rPr>
              <a:t>. </a:t>
            </a:r>
          </a:p>
          <a:p>
            <a:endParaRPr lang="en-US" sz="1700" dirty="0">
              <a:sym typeface="+mn-ea"/>
            </a:endParaRPr>
          </a:p>
          <a:p>
            <a:endParaRPr lang="en-US" sz="1700" dirty="0">
              <a:sym typeface="+mn-ea"/>
            </a:endParaRPr>
          </a:p>
          <a:p>
            <a:endParaRPr lang="en-US" sz="1700" dirty="0">
              <a:sym typeface="+mn-ea"/>
            </a:endParaRP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7EC19CEE-0B73-58C1-B0C7-7001F7B4A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7" y="1898786"/>
            <a:ext cx="5291666" cy="3574777"/>
          </a:xfrm>
          <a:prstGeom prst="rect">
            <a:avLst/>
          </a:prstGeom>
        </p:spPr>
      </p:pic>
      <p:pic>
        <p:nvPicPr>
          <p:cNvPr id="7" name="Imagem 6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908152A3-DC27-C87D-85B9-7DAE8C171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69658"/>
            <a:ext cx="5291667" cy="29186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A2B4B23-0B60-F1CE-0D0C-4F11199D348A}"/>
              </a:ext>
            </a:extLst>
          </p:cNvPr>
          <p:cNvSpPr txBox="1"/>
          <p:nvPr/>
        </p:nvSpPr>
        <p:spPr>
          <a:xfrm>
            <a:off x="876300" y="1310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No servidor (usando Express.js, por exemplo):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43E735-3357-62FE-8C88-FF7D697CBBAA}"/>
              </a:ext>
            </a:extLst>
          </p:cNvPr>
          <p:cNvSpPr txBox="1"/>
          <p:nvPr/>
        </p:nvSpPr>
        <p:spPr>
          <a:xfrm>
            <a:off x="5972175" y="1279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No template EJS</a:t>
            </a:r>
          </a:p>
        </p:txBody>
      </p:sp>
    </p:spTree>
    <p:extLst>
      <p:ext uri="{BB962C8B-B14F-4D97-AF65-F5344CB8AC3E}">
        <p14:creationId xmlns:p14="http://schemas.microsoft.com/office/powerpoint/2010/main" val="279355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ABF305-CF15-2551-47A6-AE73F3CD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4. </a:t>
            </a:r>
            <a:r>
              <a:rPr lang="en-US" dirty="0" err="1">
                <a:sym typeface="+mn-ea"/>
              </a:rPr>
              <a:t>Compactando</a:t>
            </a:r>
            <a:r>
              <a:rPr lang="en-US" dirty="0">
                <a:sym typeface="+mn-ea"/>
              </a:rPr>
              <a:t> e </a:t>
            </a:r>
            <a:r>
              <a:rPr lang="en-US" dirty="0" err="1">
                <a:sym typeface="+mn-ea"/>
              </a:rPr>
              <a:t>baixando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arquivos</a:t>
            </a:r>
            <a:r>
              <a:rPr lang="en-US" dirty="0">
                <a:sym typeface="+mn-ea"/>
              </a:rPr>
              <a:t>:</a:t>
            </a:r>
            <a:endParaRPr lang="en-US" dirty="0"/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dirty="0">
                <a:sym typeface="+mn-ea"/>
              </a:rPr>
              <a:t>O Archiver </a:t>
            </a:r>
            <a:r>
              <a:rPr lang="en-US" dirty="0" err="1">
                <a:sym typeface="+mn-ea"/>
              </a:rPr>
              <a:t>foi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usado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compactar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os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arquivos</a:t>
            </a:r>
            <a:r>
              <a:rPr lang="en-US" dirty="0">
                <a:sym typeface="+mn-ea"/>
              </a:rPr>
              <a:t> do site e o </a:t>
            </a:r>
            <a:r>
              <a:rPr lang="en-US" dirty="0" err="1">
                <a:sym typeface="+mn-ea"/>
              </a:rPr>
              <a:t>método</a:t>
            </a:r>
            <a:r>
              <a:rPr lang="en-US" dirty="0">
                <a:sym typeface="+mn-ea"/>
              </a:rPr>
              <a:t> '</a:t>
            </a:r>
            <a:r>
              <a:rPr lang="en-US" dirty="0" err="1">
                <a:sym typeface="+mn-ea"/>
              </a:rPr>
              <a:t>createWriteStream</a:t>
            </a:r>
            <a:r>
              <a:rPr lang="en-US" dirty="0">
                <a:sym typeface="+mn-ea"/>
              </a:rPr>
              <a:t>' do </a:t>
            </a:r>
            <a:r>
              <a:rPr lang="en-US" dirty="0" err="1">
                <a:sym typeface="+mn-ea"/>
              </a:rPr>
              <a:t>módulo</a:t>
            </a:r>
            <a:r>
              <a:rPr lang="en-US" dirty="0">
                <a:sym typeface="+mn-ea"/>
              </a:rPr>
              <a:t> 'fs' </a:t>
            </a:r>
            <a:r>
              <a:rPr lang="en-US" dirty="0" err="1">
                <a:sym typeface="+mn-ea"/>
              </a:rPr>
              <a:t>foi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usado</a:t>
            </a:r>
            <a:r>
              <a:rPr lang="en-US" dirty="0">
                <a:sym typeface="+mn-ea"/>
              </a:rPr>
              <a:t> para </a:t>
            </a:r>
            <a:r>
              <a:rPr lang="en-US" dirty="0" err="1">
                <a:sym typeface="+mn-ea"/>
              </a:rPr>
              <a:t>criar</a:t>
            </a:r>
            <a:r>
              <a:rPr lang="en-US" dirty="0">
                <a:sym typeface="+mn-ea"/>
              </a:rPr>
              <a:t> o </a:t>
            </a:r>
            <a:r>
              <a:rPr lang="en-US" dirty="0" err="1">
                <a:sym typeface="+mn-ea"/>
              </a:rPr>
              <a:t>arquivo</a:t>
            </a:r>
            <a:r>
              <a:rPr lang="en-US" dirty="0">
                <a:sym typeface="+mn-ea"/>
              </a:rPr>
              <a:t> ZIP. Para </a:t>
            </a:r>
            <a:r>
              <a:rPr lang="en-US" dirty="0" err="1">
                <a:sym typeface="+mn-ea"/>
              </a:rPr>
              <a:t>enviar</a:t>
            </a:r>
            <a:r>
              <a:rPr lang="en-US" dirty="0">
                <a:sym typeface="+mn-ea"/>
              </a:rPr>
              <a:t> o </a:t>
            </a:r>
            <a:r>
              <a:rPr lang="en-US" dirty="0" err="1">
                <a:sym typeface="+mn-ea"/>
              </a:rPr>
              <a:t>arquivo</a:t>
            </a:r>
            <a:r>
              <a:rPr lang="en-US" dirty="0">
                <a:sym typeface="+mn-ea"/>
              </a:rPr>
              <a:t> ZIP para o </a:t>
            </a:r>
            <a:r>
              <a:rPr lang="en-US" dirty="0" err="1">
                <a:sym typeface="+mn-ea"/>
              </a:rPr>
              <a:t>cliente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foi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utilizado</a:t>
            </a:r>
            <a:r>
              <a:rPr lang="en-US" dirty="0">
                <a:sym typeface="+mn-ea"/>
              </a:rPr>
              <a:t> o </a:t>
            </a:r>
            <a:r>
              <a:rPr lang="en-US" dirty="0" err="1">
                <a:sym typeface="+mn-ea"/>
              </a:rPr>
              <a:t>método</a:t>
            </a:r>
            <a:r>
              <a:rPr lang="en-US" dirty="0">
                <a:sym typeface="+mn-ea"/>
              </a:rPr>
              <a:t> '</a:t>
            </a:r>
            <a:r>
              <a:rPr lang="en-US" dirty="0" err="1">
                <a:sym typeface="+mn-ea"/>
              </a:rPr>
              <a:t>res.download</a:t>
            </a:r>
            <a:r>
              <a:rPr lang="en-US" dirty="0">
                <a:sym typeface="+mn-ea"/>
              </a:rPr>
              <a:t>'.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A87A3E-DCB6-27C2-21F2-FD2DC8664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" r="-6" b="-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7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E6E068-1C0F-9014-A77C-4BF7B1BE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5. </a:t>
            </a:r>
            <a:r>
              <a:rPr lang="en-US" dirty="0" err="1">
                <a:sym typeface="+mn-ea"/>
              </a:rPr>
              <a:t>Excluindo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arquivos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temporários</a:t>
            </a:r>
            <a:r>
              <a:rPr lang="en-US" dirty="0">
                <a:sym typeface="+mn-ea"/>
              </a:rPr>
              <a:t>: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sym typeface="+mn-ea"/>
              </a:rPr>
              <a:t>Depois</a:t>
            </a:r>
            <a:r>
              <a:rPr lang="en-US" dirty="0">
                <a:sym typeface="+mn-ea"/>
              </a:rPr>
              <a:t> que o </a:t>
            </a:r>
            <a:r>
              <a:rPr lang="en-US" dirty="0" err="1">
                <a:sym typeface="+mn-ea"/>
              </a:rPr>
              <a:t>arquivo</a:t>
            </a:r>
            <a:r>
              <a:rPr lang="en-US" dirty="0">
                <a:sym typeface="+mn-ea"/>
              </a:rPr>
              <a:t> ZIP </a:t>
            </a:r>
            <a:r>
              <a:rPr lang="en-US" dirty="0" err="1">
                <a:sym typeface="+mn-ea"/>
              </a:rPr>
              <a:t>foi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criado</a:t>
            </a:r>
            <a:r>
              <a:rPr lang="en-US" dirty="0">
                <a:sym typeface="+mn-ea"/>
              </a:rPr>
              <a:t> e </a:t>
            </a:r>
            <a:r>
              <a:rPr lang="en-US" dirty="0" err="1">
                <a:sym typeface="+mn-ea"/>
              </a:rPr>
              <a:t>enviado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os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arquivos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temporários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usados</a:t>
            </a:r>
            <a:r>
              <a:rPr lang="en-US" dirty="0">
                <a:sym typeface="+mn-ea"/>
              </a:rPr>
              <a:t> ​​para </a:t>
            </a:r>
            <a:r>
              <a:rPr lang="en-US" dirty="0" err="1">
                <a:sym typeface="+mn-ea"/>
              </a:rPr>
              <a:t>criá</a:t>
            </a:r>
            <a:r>
              <a:rPr lang="en-US" dirty="0">
                <a:sym typeface="+mn-ea"/>
              </a:rPr>
              <a:t>-lo </a:t>
            </a:r>
            <a:r>
              <a:rPr lang="en-US" dirty="0" err="1">
                <a:sym typeface="+mn-ea"/>
              </a:rPr>
              <a:t>precisavam</a:t>
            </a:r>
            <a:r>
              <a:rPr lang="en-US" dirty="0">
                <a:sym typeface="+mn-ea"/>
              </a:rPr>
              <a:t> ser </a:t>
            </a:r>
            <a:r>
              <a:rPr lang="en-US" dirty="0" err="1">
                <a:sym typeface="+mn-ea"/>
              </a:rPr>
              <a:t>excluídos</a:t>
            </a:r>
            <a:r>
              <a:rPr lang="en-US" dirty="0">
                <a:sym typeface="+mn-ea"/>
              </a:rPr>
              <a:t>. </a:t>
            </a:r>
            <a:r>
              <a:rPr lang="en-US" dirty="0" err="1">
                <a:sym typeface="+mn-ea"/>
              </a:rPr>
              <a:t>Isso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foi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obtido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usando</a:t>
            </a:r>
            <a:r>
              <a:rPr lang="en-US" dirty="0">
                <a:sym typeface="+mn-ea"/>
              </a:rPr>
              <a:t> '</a:t>
            </a:r>
            <a:r>
              <a:rPr lang="en-US" dirty="0" err="1">
                <a:sym typeface="+mn-ea"/>
              </a:rPr>
              <a:t>fs.unlinkSync</a:t>
            </a:r>
            <a:r>
              <a:rPr lang="en-US" dirty="0">
                <a:sym typeface="+mn-ea"/>
              </a:rPr>
              <a:t>' e '</a:t>
            </a:r>
            <a:r>
              <a:rPr lang="en-US" dirty="0" err="1">
                <a:sym typeface="+mn-ea"/>
              </a:rPr>
              <a:t>fs.rmSync</a:t>
            </a:r>
            <a:r>
              <a:rPr lang="en-US" dirty="0">
                <a:sym typeface="+mn-ea"/>
              </a:rPr>
              <a:t>'.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8FF59A93-BA98-5EA2-107D-250B6D698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r="8269"/>
          <a:stretch/>
        </p:blipFill>
        <p:spPr>
          <a:xfrm>
            <a:off x="5277768" y="886187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2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6" y="293298"/>
            <a:ext cx="5828142" cy="5946782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err="1"/>
              <a:t>Integração</a:t>
            </a:r>
            <a:r>
              <a:rPr lang="en-US" sz="1400" dirty="0"/>
              <a:t> entre Frontend e Backend: </a:t>
            </a:r>
            <a:r>
              <a:rPr lang="en-US" sz="1400" dirty="0" err="1"/>
              <a:t>Integrar</a:t>
            </a:r>
            <a:r>
              <a:rPr lang="en-US" sz="1400" dirty="0"/>
              <a:t> o front-end e o back-end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tarefa</a:t>
            </a:r>
            <a:r>
              <a:rPr lang="en-US" sz="1400" dirty="0"/>
              <a:t> </a:t>
            </a:r>
            <a:r>
              <a:rPr lang="en-US" sz="1400" dirty="0" err="1"/>
              <a:t>desafiadora</a:t>
            </a:r>
            <a:r>
              <a:rPr lang="en-US" sz="1400" dirty="0"/>
              <a:t>, </a:t>
            </a:r>
            <a:r>
              <a:rPr lang="en-US" sz="1400" dirty="0" err="1"/>
              <a:t>principalmente</a:t>
            </a:r>
            <a:r>
              <a:rPr lang="en-US" sz="1400" dirty="0"/>
              <a:t> </a:t>
            </a:r>
            <a:r>
              <a:rPr lang="en-US" sz="1400" dirty="0" err="1"/>
              <a:t>garantindo</a:t>
            </a:r>
            <a:r>
              <a:rPr lang="en-US" sz="1400" dirty="0"/>
              <a:t> a </a:t>
            </a:r>
            <a:r>
              <a:rPr lang="en-US" sz="1400" dirty="0" err="1"/>
              <a:t>correta</a:t>
            </a:r>
            <a:r>
              <a:rPr lang="en-US" sz="1400" dirty="0"/>
              <a:t> </a:t>
            </a:r>
            <a:r>
              <a:rPr lang="en-US" sz="1400" dirty="0" err="1"/>
              <a:t>comunicação</a:t>
            </a:r>
            <a:r>
              <a:rPr lang="en-US" sz="1400" dirty="0"/>
              <a:t> entre </a:t>
            </a:r>
            <a:r>
              <a:rPr lang="en-US" sz="1400" dirty="0" err="1"/>
              <a:t>eles</a:t>
            </a:r>
            <a:r>
              <a:rPr lang="en-US" sz="1400" dirty="0"/>
              <a:t> e o </a:t>
            </a:r>
            <a:r>
              <a:rPr lang="en-US" sz="1400" dirty="0" err="1"/>
              <a:t>manuseio</a:t>
            </a:r>
            <a:r>
              <a:rPr lang="en-US" sz="1400" dirty="0"/>
              <a:t> </a:t>
            </a:r>
            <a:r>
              <a:rPr lang="en-US" sz="1400" dirty="0" err="1"/>
              <a:t>apropriado</a:t>
            </a:r>
            <a:r>
              <a:rPr lang="en-US" sz="1400" dirty="0"/>
              <a:t> dos </a:t>
            </a:r>
            <a:r>
              <a:rPr lang="en-US" sz="1400" dirty="0" err="1"/>
              <a:t>erros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</a:t>
            </a:r>
            <a:r>
              <a:rPr lang="en-US" sz="1400" dirty="0" err="1"/>
              <a:t>Gestão</a:t>
            </a:r>
            <a:r>
              <a:rPr lang="en-US" sz="1400" dirty="0"/>
              <a:t> de Estado: Como o </a:t>
            </a:r>
            <a:r>
              <a:rPr lang="en-US" sz="1400" dirty="0" err="1"/>
              <a:t>projeto</a:t>
            </a:r>
            <a:r>
              <a:rPr lang="en-US" sz="1400" dirty="0"/>
              <a:t> </a:t>
            </a:r>
            <a:r>
              <a:rPr lang="en-US" sz="1400" dirty="0" err="1"/>
              <a:t>envolve</a:t>
            </a:r>
            <a:r>
              <a:rPr lang="en-US" sz="1400" dirty="0"/>
              <a:t> a </a:t>
            </a:r>
            <a:r>
              <a:rPr lang="en-US" sz="1400" dirty="0" err="1"/>
              <a:t>interação</a:t>
            </a:r>
            <a:r>
              <a:rPr lang="en-US" sz="1400" dirty="0"/>
              <a:t> do </a:t>
            </a:r>
            <a:r>
              <a:rPr lang="en-US" sz="1400" dirty="0" err="1"/>
              <a:t>usuário</a:t>
            </a:r>
            <a:r>
              <a:rPr lang="en-US" sz="1400" dirty="0"/>
              <a:t> com </a:t>
            </a:r>
            <a:r>
              <a:rPr lang="en-US" sz="1400" dirty="0" err="1"/>
              <a:t>várias</a:t>
            </a:r>
            <a:r>
              <a:rPr lang="en-US" sz="1400" dirty="0"/>
              <a:t> </a:t>
            </a:r>
            <a:r>
              <a:rPr lang="en-US" sz="1400" dirty="0" err="1"/>
              <a:t>páginas</a:t>
            </a:r>
            <a:r>
              <a:rPr lang="en-US" sz="1400" dirty="0"/>
              <a:t> e </a:t>
            </a:r>
            <a:r>
              <a:rPr lang="en-US" sz="1400" dirty="0" err="1"/>
              <a:t>recursos</a:t>
            </a:r>
            <a:r>
              <a:rPr lang="en-US" sz="1400" dirty="0"/>
              <a:t>, o </a:t>
            </a:r>
            <a:r>
              <a:rPr lang="en-US" sz="1400" dirty="0" err="1"/>
              <a:t>gerenciamento</a:t>
            </a:r>
            <a:r>
              <a:rPr lang="en-US" sz="1400" dirty="0"/>
              <a:t> do </a:t>
            </a:r>
            <a:r>
              <a:rPr lang="en-US" sz="1400" dirty="0" err="1"/>
              <a:t>estado</a:t>
            </a:r>
            <a:r>
              <a:rPr lang="en-US" sz="1400" dirty="0"/>
              <a:t> do </a:t>
            </a:r>
            <a:r>
              <a:rPr lang="en-US" sz="1400" dirty="0" err="1"/>
              <a:t>aplicativo</a:t>
            </a:r>
            <a:r>
              <a:rPr lang="en-US" sz="1400" dirty="0"/>
              <a:t> (</a:t>
            </a:r>
            <a:r>
              <a:rPr lang="en-US" sz="1400" dirty="0" err="1"/>
              <a:t>como</a:t>
            </a:r>
            <a:r>
              <a:rPr lang="en-US" sz="1400" dirty="0"/>
              <a:t> dados do </a:t>
            </a:r>
            <a:r>
              <a:rPr lang="en-US" sz="1400" dirty="0" err="1"/>
              <a:t>usuário</a:t>
            </a:r>
            <a:r>
              <a:rPr lang="en-US" sz="1400" dirty="0"/>
              <a:t> e </a:t>
            </a:r>
            <a:r>
              <a:rPr lang="en-US" sz="1400" dirty="0" err="1"/>
              <a:t>seleções</a:t>
            </a:r>
            <a:r>
              <a:rPr lang="en-US" sz="1400" dirty="0"/>
              <a:t>) </a:t>
            </a:r>
            <a:r>
              <a:rPr lang="en-US" sz="1400" dirty="0" err="1"/>
              <a:t>foi</a:t>
            </a:r>
            <a:r>
              <a:rPr lang="en-US" sz="1400" dirty="0"/>
              <a:t> um </a:t>
            </a:r>
            <a:r>
              <a:rPr lang="en-US" sz="1400" dirty="0" err="1"/>
              <a:t>desafio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Design </a:t>
            </a:r>
            <a:r>
              <a:rPr lang="en-US" sz="1400" dirty="0" err="1"/>
              <a:t>Responsivo</a:t>
            </a:r>
            <a:r>
              <a:rPr lang="en-US" sz="1400" dirty="0"/>
              <a:t>: Fazer o design do site ser </a:t>
            </a:r>
            <a:r>
              <a:rPr lang="en-US" sz="1400" dirty="0" err="1"/>
              <a:t>atraente</a:t>
            </a:r>
            <a:r>
              <a:rPr lang="en-US" sz="1400" dirty="0"/>
              <a:t> e </a:t>
            </a:r>
            <a:r>
              <a:rPr lang="en-US" sz="1400" dirty="0" err="1"/>
              <a:t>funcionar</a:t>
            </a:r>
            <a:r>
              <a:rPr lang="en-US" sz="1400" dirty="0"/>
              <a:t> </a:t>
            </a:r>
            <a:r>
              <a:rPr lang="en-US" sz="1400" dirty="0" err="1"/>
              <a:t>bem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tipos</a:t>
            </a:r>
            <a:r>
              <a:rPr lang="en-US" sz="1400" dirty="0"/>
              <a:t> de </a:t>
            </a:r>
            <a:r>
              <a:rPr lang="en-US" sz="1400" dirty="0" err="1"/>
              <a:t>dispositivos</a:t>
            </a:r>
            <a:r>
              <a:rPr lang="en-US" sz="1400" dirty="0"/>
              <a:t> e </a:t>
            </a:r>
            <a:r>
              <a:rPr lang="en-US" sz="1400" dirty="0" err="1"/>
              <a:t>tamanhos</a:t>
            </a:r>
            <a:r>
              <a:rPr lang="en-US" sz="1400" dirty="0"/>
              <a:t> de </a:t>
            </a:r>
            <a:r>
              <a:rPr lang="en-US" sz="1400" dirty="0" err="1"/>
              <a:t>tela</a:t>
            </a:r>
            <a:r>
              <a:rPr lang="en-US" sz="1400" dirty="0"/>
              <a:t>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tarefa</a:t>
            </a:r>
            <a:r>
              <a:rPr lang="en-US" sz="1400" dirty="0"/>
              <a:t> </a:t>
            </a:r>
            <a:r>
              <a:rPr lang="en-US" sz="1400" dirty="0" err="1"/>
              <a:t>complexa</a:t>
            </a:r>
            <a:r>
              <a:rPr lang="en-US" sz="1400" dirty="0"/>
              <a:t> que </a:t>
            </a:r>
            <a:r>
              <a:rPr lang="en-US" sz="1400" dirty="0" err="1"/>
              <a:t>exigiu</a:t>
            </a:r>
            <a:r>
              <a:rPr lang="en-US" sz="1400" dirty="0"/>
              <a:t> um </a:t>
            </a:r>
            <a:r>
              <a:rPr lang="en-US" sz="1400" dirty="0" err="1"/>
              <a:t>planejamento</a:t>
            </a:r>
            <a:r>
              <a:rPr lang="en-US" sz="1400" dirty="0"/>
              <a:t> </a:t>
            </a:r>
            <a:r>
              <a:rPr lang="en-US" sz="1400" dirty="0" err="1"/>
              <a:t>cuidadoso</a:t>
            </a:r>
            <a:r>
              <a:rPr lang="en-US" sz="1400" dirty="0"/>
              <a:t> e </a:t>
            </a:r>
            <a:r>
              <a:rPr lang="en-US" sz="1400" dirty="0" err="1"/>
              <a:t>muitos</a:t>
            </a:r>
            <a:r>
              <a:rPr lang="en-US" sz="1400" dirty="0"/>
              <a:t> testes.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</a:t>
            </a:r>
            <a:r>
              <a:rPr lang="en-US" sz="1400" dirty="0" err="1"/>
              <a:t>Gestão</a:t>
            </a:r>
            <a:r>
              <a:rPr lang="en-US" sz="1400" dirty="0"/>
              <a:t> de tempo: Por </a:t>
            </a:r>
            <a:r>
              <a:rPr lang="en-US" sz="1400" dirty="0" err="1"/>
              <a:t>fim</a:t>
            </a:r>
            <a:r>
              <a:rPr lang="en-US" sz="1400" dirty="0"/>
              <a:t>, </a:t>
            </a:r>
            <a:r>
              <a:rPr lang="en-US" sz="1400" dirty="0" err="1"/>
              <a:t>gerir</a:t>
            </a:r>
            <a:r>
              <a:rPr lang="en-US" sz="1400" dirty="0"/>
              <a:t> o tempo e </a:t>
            </a:r>
            <a:r>
              <a:rPr lang="en-US" sz="1400" dirty="0" err="1"/>
              <a:t>organizacao</a:t>
            </a:r>
            <a:r>
              <a:rPr lang="en-US" sz="1400" dirty="0"/>
              <a:t> </a:t>
            </a:r>
            <a:r>
              <a:rPr lang="en-US" sz="1400" dirty="0" err="1"/>
              <a:t>foi</a:t>
            </a:r>
            <a:r>
              <a:rPr lang="en-US" sz="1400" dirty="0"/>
              <a:t> um </a:t>
            </a:r>
            <a:r>
              <a:rPr lang="en-US" sz="1400" dirty="0" err="1"/>
              <a:t>desafio</a:t>
            </a:r>
            <a:r>
              <a:rPr lang="en-US" sz="1400" dirty="0"/>
              <a:t> </a:t>
            </a:r>
            <a:r>
              <a:rPr lang="en-US" sz="1400" dirty="0" err="1"/>
              <a:t>constante</a:t>
            </a:r>
            <a:r>
              <a:rPr lang="en-US" sz="1400" dirty="0"/>
              <a:t>, dada a </a:t>
            </a:r>
            <a:r>
              <a:rPr lang="en-US" sz="1400" dirty="0" err="1"/>
              <a:t>extensão</a:t>
            </a:r>
            <a:r>
              <a:rPr lang="en-US" sz="1400" dirty="0"/>
              <a:t> e a </a:t>
            </a:r>
            <a:r>
              <a:rPr lang="en-US" sz="1400" dirty="0" err="1"/>
              <a:t>complexidade</a:t>
            </a:r>
            <a:r>
              <a:rPr lang="en-US" sz="1400" dirty="0"/>
              <a:t> do </a:t>
            </a:r>
            <a:r>
              <a:rPr lang="en-US" sz="1400" dirty="0" err="1"/>
              <a:t>projeto</a:t>
            </a:r>
            <a:r>
              <a:rPr lang="en-US" sz="1400" dirty="0"/>
              <a:t>.</a:t>
            </a:r>
          </a:p>
          <a:p>
            <a:endParaRPr lang="en-US" sz="1100" dirty="0"/>
          </a:p>
        </p:txBody>
      </p:sp>
      <p:pic>
        <p:nvPicPr>
          <p:cNvPr id="14" name="Picture 4" descr="Ponto de exclamação num fundo amarelo">
            <a:extLst>
              <a:ext uri="{FF2B5EF4-FFF2-40B4-BE49-F238E27FC236}">
                <a16:creationId xmlns:a16="http://schemas.microsoft.com/office/drawing/2014/main" id="{ABABD725-52D3-B6CF-D97C-9EC4FD8EC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1" r="1480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4451" y="4887408"/>
            <a:ext cx="5334197" cy="798944"/>
          </a:xfrm>
        </p:spPr>
        <p:txBody>
          <a:bodyPr anchor="ctr">
            <a:normAutofit fontScale="90000"/>
          </a:bodyPr>
          <a:lstStyle/>
          <a:p>
            <a:r>
              <a:rPr lang="en-US" sz="4000" dirty="0" err="1"/>
              <a:t>Dificuldades</a:t>
            </a:r>
            <a:r>
              <a:rPr lang="en-US" sz="4000" dirty="0"/>
              <a:t>:</a:t>
            </a:r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>
                <a:sym typeface="+mn-ea"/>
              </a:rPr>
              <a:t>Componentes chave</a:t>
            </a:r>
            <a:endParaRPr lang="en-US" sz="4000"/>
          </a:p>
        </p:txBody>
      </p:sp>
      <p:pic>
        <p:nvPicPr>
          <p:cNvPr id="6" name="Picture 5" descr="Fundo de tecnologia de redes e blocos azuis">
            <a:extLst>
              <a:ext uri="{FF2B5EF4-FFF2-40B4-BE49-F238E27FC236}">
                <a16:creationId xmlns:a16="http://schemas.microsoft.com/office/drawing/2014/main" id="{8EA7696B-40D3-9D54-5140-93A6C9475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4" r="48245" b="-446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endParaRPr lang="en-US" sz="1400">
              <a:sym typeface="+mn-ea"/>
            </a:endParaRPr>
          </a:p>
          <a:p>
            <a:pPr marL="457200" lvl="1" indent="0">
              <a:buNone/>
            </a:pPr>
            <a:endParaRPr lang="en-US" sz="1400"/>
          </a:p>
          <a:p>
            <a:r>
              <a:rPr lang="en-US" sz="1400" b="1">
                <a:sym typeface="+mn-ea"/>
              </a:rPr>
              <a:t>- Express.js</a:t>
            </a:r>
            <a:r>
              <a:rPr lang="en-US" sz="1400">
                <a:sym typeface="+mn-ea"/>
              </a:rPr>
              <a:t>: Escolhido para configurar nosso servidor devido a sua simplicidade e ampla utilização dentro da comunidade Node.js.</a:t>
            </a:r>
            <a:endParaRPr lang="en-US" sz="1400"/>
          </a:p>
          <a:p>
            <a:r>
              <a:rPr lang="en-US" sz="1400" b="1">
                <a:sym typeface="+mn-ea"/>
              </a:rPr>
              <a:t>- EJS </a:t>
            </a:r>
            <a:r>
              <a:rPr lang="en-US" sz="1400">
                <a:sym typeface="+mn-ea"/>
              </a:rPr>
              <a:t>(modelos JavaScript incorporados)**:Biblioteca popular de Node.js </a:t>
            </a:r>
          </a:p>
          <a:p>
            <a:r>
              <a:rPr lang="en-US" sz="1400">
                <a:sym typeface="+mn-ea"/>
              </a:rPr>
              <a:t> EJS foi usado como mecanismo de modelagem para renderizar as páginas do site. A sua sintaxe semelhante ao JavaScript e a capacidade de escrever código semelhante ao HTML em JavaScript o tornaram a escolha preferida.</a:t>
            </a:r>
          </a:p>
          <a:p>
            <a:r>
              <a:rPr lang="en-US" sz="1400">
                <a:sym typeface="+mn-ea"/>
              </a:rPr>
              <a:t>Foi usado para o deploy dos modelos EJS e foi benéfico no processo de desenvolvimento.</a:t>
            </a:r>
            <a:endParaRPr lang="en-US" sz="1400"/>
          </a:p>
          <a:p>
            <a:r>
              <a:rPr lang="en-US" sz="1400" b="1">
                <a:sym typeface="+mn-ea"/>
              </a:rPr>
              <a:t>- .ZIP: </a:t>
            </a:r>
            <a:r>
              <a:rPr lang="en-US" sz="1400">
                <a:sym typeface="+mn-ea"/>
              </a:rPr>
              <a:t>Utilizado para compactar os arquivos gerados, fornecendo uma maneira fácil de baixar todo o pacote do site.</a:t>
            </a:r>
            <a:endParaRPr lang="en-US" sz="1400"/>
          </a:p>
          <a:p>
            <a:r>
              <a:rPr lang="en-US" sz="1400" b="1">
                <a:sym typeface="+mn-ea"/>
              </a:rPr>
              <a:t>- body-parser: </a:t>
            </a:r>
            <a:r>
              <a:rPr lang="en-US" sz="1400">
                <a:sym typeface="+mn-ea"/>
              </a:rPr>
              <a:t>Este middleware é usado para lidar com a entrada do usuário do lado do cliente.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3BADBC63-B334-6B22-06D3-87D470C6B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413487"/>
            <a:ext cx="5221625" cy="4031026"/>
          </a:xfrm>
          <a:prstGeom prst="rect">
            <a:avLst/>
          </a:prstGeom>
        </p:spPr>
      </p:pic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96EEAC08-BD26-0254-B798-B2ADB576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1" y="638176"/>
            <a:ext cx="5721599" cy="5508624"/>
          </a:xfrm>
        </p:spPr>
        <p:txBody>
          <a:bodyPr anchor="t">
            <a:normAutofit/>
          </a:bodyPr>
          <a:lstStyle/>
          <a:p>
            <a:endParaRPr lang="pt-PT" dirty="0">
              <a:solidFill>
                <a:schemeClr val="tx1">
                  <a:alpha val="80000"/>
                </a:schemeClr>
              </a:solidFill>
            </a:endParaRPr>
          </a:p>
          <a:p>
            <a:endParaRPr lang="pt-PT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dirty="0">
                <a:solidFill>
                  <a:schemeClr val="tx1"/>
                </a:solidFill>
              </a:rPr>
              <a:t>Body-</a:t>
            </a:r>
            <a:r>
              <a:rPr lang="pt-PT" dirty="0" err="1">
                <a:solidFill>
                  <a:schemeClr val="tx1"/>
                </a:solidFill>
              </a:rPr>
              <a:t>parser</a:t>
            </a:r>
            <a:r>
              <a:rPr lang="pt-PT" dirty="0">
                <a:solidFill>
                  <a:schemeClr val="tx1"/>
                </a:solidFill>
              </a:rPr>
              <a:t> exemplo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 um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cliente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enviar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dados via POST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exemplo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 um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formulário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o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servidor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será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capaz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acessar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esses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dados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através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req.body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graças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middleware body-parser. </a:t>
            </a:r>
          </a:p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4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2F4F6-DBF1-4572-880E-D2A0270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4" y="386934"/>
            <a:ext cx="6798541" cy="817981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Conclusão</a:t>
            </a:r>
            <a:endParaRPr lang="en-US" sz="4000" dirty="0"/>
          </a:p>
        </p:txBody>
      </p:sp>
      <p:pic>
        <p:nvPicPr>
          <p:cNvPr id="5" name="Picture 4" descr="Painel de sala de servidores iluminada">
            <a:extLst>
              <a:ext uri="{FF2B5EF4-FFF2-40B4-BE49-F238E27FC236}">
                <a16:creationId xmlns:a16="http://schemas.microsoft.com/office/drawing/2014/main" id="{FDF6B144-FD90-CCFA-8D58-4B15317D2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2" r="3294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6634CC-7EE7-0E39-1546-4AB7A370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1591850"/>
            <a:ext cx="6798539" cy="45231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sym typeface="+mn-ea"/>
              </a:rPr>
              <a:t>O </a:t>
            </a:r>
            <a:r>
              <a:rPr lang="en-US" sz="1700" dirty="0" err="1">
                <a:sym typeface="+mn-ea"/>
              </a:rPr>
              <a:t>projeto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simplifica</a:t>
            </a:r>
            <a:r>
              <a:rPr lang="en-US" sz="1700" dirty="0">
                <a:sym typeface="+mn-ea"/>
              </a:rPr>
              <a:t> com </a:t>
            </a:r>
            <a:r>
              <a:rPr lang="en-US" sz="1700" dirty="0" err="1">
                <a:sym typeface="+mn-ea"/>
              </a:rPr>
              <a:t>sucesso</a:t>
            </a:r>
            <a:r>
              <a:rPr lang="en-US" sz="1700" dirty="0">
                <a:sym typeface="+mn-ea"/>
              </a:rPr>
              <a:t> o </a:t>
            </a:r>
            <a:r>
              <a:rPr lang="en-US" sz="1700" dirty="0" err="1">
                <a:sym typeface="+mn-ea"/>
              </a:rPr>
              <a:t>processo</a:t>
            </a:r>
            <a:r>
              <a:rPr lang="en-US" sz="1700" dirty="0">
                <a:sym typeface="+mn-ea"/>
              </a:rPr>
              <a:t> de </a:t>
            </a:r>
            <a:r>
              <a:rPr lang="en-US" sz="1700" dirty="0" err="1">
                <a:sym typeface="+mn-ea"/>
              </a:rPr>
              <a:t>criação</a:t>
            </a:r>
            <a:r>
              <a:rPr lang="en-US" sz="1700" dirty="0">
                <a:sym typeface="+mn-ea"/>
              </a:rPr>
              <a:t> de </a:t>
            </a:r>
            <a:r>
              <a:rPr lang="en-US" sz="1700" dirty="0" err="1">
                <a:sym typeface="+mn-ea"/>
              </a:rPr>
              <a:t>uma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estrutura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básica</a:t>
            </a:r>
            <a:r>
              <a:rPr lang="en-US" sz="1700" dirty="0">
                <a:sym typeface="+mn-ea"/>
              </a:rPr>
              <a:t> de site. </a:t>
            </a:r>
          </a:p>
          <a:p>
            <a:pPr>
              <a:lnSpc>
                <a:spcPct val="150000"/>
              </a:lnSpc>
            </a:pPr>
            <a:endParaRPr lang="en-US" sz="17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700" dirty="0">
                <a:sym typeface="+mn-ea"/>
              </a:rPr>
              <a:t>Ao </a:t>
            </a:r>
            <a:r>
              <a:rPr lang="en-US" sz="1700" dirty="0" err="1">
                <a:sym typeface="+mn-ea"/>
              </a:rPr>
              <a:t>permitir</a:t>
            </a:r>
            <a:r>
              <a:rPr lang="en-US" sz="1700" dirty="0">
                <a:sym typeface="+mn-ea"/>
              </a:rPr>
              <a:t> que </a:t>
            </a:r>
            <a:r>
              <a:rPr lang="en-US" sz="1700" dirty="0" err="1">
                <a:sym typeface="+mn-ea"/>
              </a:rPr>
              <a:t>os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usuários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selecionem</a:t>
            </a:r>
            <a:r>
              <a:rPr lang="en-US" sz="1700" dirty="0">
                <a:sym typeface="+mn-ea"/>
              </a:rPr>
              <a:t> o </a:t>
            </a:r>
            <a:r>
              <a:rPr lang="en-US" sz="1700" dirty="0" err="1">
                <a:sym typeface="+mn-ea"/>
              </a:rPr>
              <a:t>tipo</a:t>
            </a:r>
            <a:r>
              <a:rPr lang="en-US" sz="1700" dirty="0">
                <a:sym typeface="+mn-ea"/>
              </a:rPr>
              <a:t> de site e </a:t>
            </a:r>
            <a:r>
              <a:rPr lang="en-US" sz="1700" dirty="0" err="1">
                <a:sym typeface="+mn-ea"/>
              </a:rPr>
              <a:t>seus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recursos</a:t>
            </a:r>
            <a:r>
              <a:rPr lang="en-US" sz="1700" dirty="0">
                <a:sym typeface="+mn-ea"/>
              </a:rPr>
              <a:t>, </a:t>
            </a:r>
            <a:r>
              <a:rPr lang="en-US" sz="1700" dirty="0" err="1">
                <a:sym typeface="+mn-ea"/>
              </a:rPr>
              <a:t>eles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podem</a:t>
            </a:r>
            <a:r>
              <a:rPr lang="en-US" sz="1700" dirty="0">
                <a:sym typeface="+mn-ea"/>
              </a:rPr>
              <a:t> se </a:t>
            </a:r>
            <a:r>
              <a:rPr lang="en-US" sz="1700" dirty="0" err="1">
                <a:sym typeface="+mn-ea"/>
              </a:rPr>
              <a:t>concentrar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mais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nos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aspectos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exclusivos</a:t>
            </a:r>
            <a:r>
              <a:rPr lang="en-US" sz="1700" dirty="0">
                <a:sym typeface="+mn-ea"/>
              </a:rPr>
              <a:t> do site do que </a:t>
            </a:r>
            <a:r>
              <a:rPr lang="en-US" sz="1700" dirty="0" err="1">
                <a:sym typeface="+mn-ea"/>
              </a:rPr>
              <a:t>na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configuração</a:t>
            </a:r>
            <a:r>
              <a:rPr lang="en-US" sz="1700" dirty="0">
                <a:sym typeface="+mn-ea"/>
              </a:rPr>
              <a:t> da </a:t>
            </a:r>
            <a:r>
              <a:rPr lang="en-US" sz="1700" dirty="0" err="1">
                <a:sym typeface="+mn-ea"/>
              </a:rPr>
              <a:t>estrutura</a:t>
            </a:r>
            <a:r>
              <a:rPr lang="en-US" sz="1700" dirty="0">
                <a:sym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7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Embora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este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aplicativo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seja</a:t>
            </a:r>
            <a:r>
              <a:rPr lang="en-US" sz="1700" dirty="0">
                <a:sym typeface="+mn-ea"/>
              </a:rPr>
              <a:t> simples, </a:t>
            </a:r>
            <a:r>
              <a:rPr lang="en-US" sz="1700" dirty="0" err="1">
                <a:sym typeface="+mn-ea"/>
              </a:rPr>
              <a:t>ele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abre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possibilidades</a:t>
            </a:r>
            <a:r>
              <a:rPr lang="en-US" sz="1700" dirty="0">
                <a:sym typeface="+mn-ea"/>
              </a:rPr>
              <a:t> para </a:t>
            </a:r>
            <a:r>
              <a:rPr lang="en-US" sz="1700" dirty="0" err="1">
                <a:sym typeface="+mn-ea"/>
              </a:rPr>
              <a:t>desenvolvimento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adicional</a:t>
            </a:r>
            <a:r>
              <a:rPr lang="en-US" sz="1700" dirty="0">
                <a:sym typeface="+mn-ea"/>
              </a:rPr>
              <a:t>, </a:t>
            </a:r>
            <a:r>
              <a:rPr lang="en-US" sz="1700" dirty="0" err="1">
                <a:sym typeface="+mn-ea"/>
              </a:rPr>
              <a:t>como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adicionar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mais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tipos</a:t>
            </a:r>
            <a:r>
              <a:rPr lang="en-US" sz="1700" dirty="0">
                <a:sym typeface="+mn-ea"/>
              </a:rPr>
              <a:t> de site, </a:t>
            </a:r>
            <a:r>
              <a:rPr lang="en-US" sz="1700" dirty="0" err="1">
                <a:sym typeface="+mn-ea"/>
              </a:rPr>
              <a:t>autenticação</a:t>
            </a:r>
            <a:r>
              <a:rPr lang="en-US" sz="1700" dirty="0">
                <a:sym typeface="+mn-ea"/>
              </a:rPr>
              <a:t> de </a:t>
            </a:r>
            <a:r>
              <a:rPr lang="en-US" sz="1700" dirty="0" err="1">
                <a:sym typeface="+mn-ea"/>
              </a:rPr>
              <a:t>usuário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ou</a:t>
            </a:r>
            <a:r>
              <a:rPr lang="en-US" sz="1700" dirty="0">
                <a:sym typeface="+mn-ea"/>
              </a:rPr>
              <a:t> </a:t>
            </a:r>
            <a:r>
              <a:rPr lang="en-US" sz="1700" dirty="0" err="1">
                <a:sym typeface="+mn-ea"/>
              </a:rPr>
              <a:t>integração</a:t>
            </a:r>
            <a:r>
              <a:rPr lang="en-US" sz="1700" dirty="0">
                <a:sym typeface="+mn-ea"/>
              </a:rPr>
              <a:t> com </a:t>
            </a:r>
            <a:r>
              <a:rPr lang="en-US" sz="1700" dirty="0" err="1">
                <a:sym typeface="+mn-ea"/>
              </a:rPr>
              <a:t>plataformas</a:t>
            </a:r>
            <a:r>
              <a:rPr lang="en-US" sz="1700" dirty="0">
                <a:sym typeface="+mn-ea"/>
              </a:rPr>
              <a:t> CMS </a:t>
            </a:r>
            <a:r>
              <a:rPr lang="en-US" sz="1700" dirty="0" err="1">
                <a:sym typeface="+mn-ea"/>
              </a:rPr>
              <a:t>existentes</a:t>
            </a:r>
            <a:r>
              <a:rPr lang="en-US" sz="1700" dirty="0">
                <a:sym typeface="+mn-ea"/>
              </a:rPr>
              <a:t>.</a:t>
            </a:r>
            <a:endParaRPr lang="en-US" sz="1700" dirty="0"/>
          </a:p>
          <a:p>
            <a:endParaRPr lang="pt-BR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571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9C681E-0CB4-E5D8-4E9D-856D7858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Problema</a:t>
            </a:r>
            <a:endParaRPr lang="en-US"/>
          </a:p>
        </p:txBody>
      </p:sp>
      <p:pic>
        <p:nvPicPr>
          <p:cNvPr id="5" name="Picture 4" descr="Fundo de tecnologia de redes e blocos azuis">
            <a:extLst>
              <a:ext uri="{FF2B5EF4-FFF2-40B4-BE49-F238E27FC236}">
                <a16:creationId xmlns:a16="http://schemas.microsoft.com/office/drawing/2014/main" id="{02630104-BF47-37BB-7D7F-91052AFF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0" r="40371" b="-44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BEF40F-0526-25A1-CAB9-A7C91431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/>
              <a:t>O desenvolvimento web tradicional pode ser complexo e intimidador.</a:t>
            </a:r>
          </a:p>
          <a:p>
            <a:endParaRPr lang="pt-BR"/>
          </a:p>
          <a:p>
            <a:r>
              <a:rPr lang="pt-BR"/>
              <a:t> A necessidade de codificar e entender várias tecnologias pode ser uma barreira para muitos.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Solução</a:t>
            </a:r>
            <a:r>
              <a:rPr lang="en-US" dirty="0"/>
              <a:t>: Low-Code Website Generator : 	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7A7F3-B6FA-1F50-82F8-E2B58D879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218391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16B36A-8E9A-838A-415E-4DC7D944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Como Funciona</a:t>
            </a: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2292A5AA-793A-938B-B1AB-49F2EA94B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9983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0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218" y="258343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Processo:</a:t>
            </a:r>
            <a:br>
              <a:rPr lang="en-US"/>
            </a:b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2B782-B505-A301-ED94-CE2985397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2" r="14606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FCA1CF4-D57F-A494-EE5F-4F745B07E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333296"/>
              </p:ext>
            </p:extLst>
          </p:nvPr>
        </p:nvGraphicFramePr>
        <p:xfrm>
          <a:off x="360218" y="1054725"/>
          <a:ext cx="5871344" cy="5122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âmpada num fundo amarelo com um cabo e raios de luz desenhados">
            <a:extLst>
              <a:ext uri="{FF2B5EF4-FFF2-40B4-BE49-F238E27FC236}">
                <a16:creationId xmlns:a16="http://schemas.microsoft.com/office/drawing/2014/main" id="{9CCFE2C5-44F5-5030-96F8-5D8E01FF2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7" r="609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F32B65-21E6-0956-3DFE-220D7EED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 err="1"/>
              <a:t>Benefícios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57EFFB-135D-2733-D54E-0D98FBA6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pt-BR" dirty="0"/>
              <a:t>Rapidez de desenvolvimento</a:t>
            </a:r>
          </a:p>
          <a:p>
            <a:endParaRPr lang="pt-BR" dirty="0"/>
          </a:p>
          <a:p>
            <a:r>
              <a:rPr lang="pt-BR" dirty="0"/>
              <a:t>Menor curva de aprendizagem </a:t>
            </a:r>
          </a:p>
          <a:p>
            <a:endParaRPr lang="pt-BR" dirty="0"/>
          </a:p>
          <a:p>
            <a:r>
              <a:rPr lang="pt-BR" dirty="0"/>
              <a:t>Personalização e flexibilidade</a:t>
            </a:r>
          </a:p>
          <a:p>
            <a:endParaRPr lang="pt-BR" dirty="0"/>
          </a:p>
          <a:p>
            <a:r>
              <a:rPr lang="pt-BR" dirty="0"/>
              <a:t>Ideal para indivíduos, pequenas empresas ou quem deseja uma presença online rapidamente.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E4CA4-20AB-0825-AB0D-A6450D7E3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6" r="39293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 err="1"/>
              <a:t>Objetivos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CAAB6D-F8D2-6B7C-0D70-6CC3B307B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397199"/>
              </p:ext>
            </p:extLst>
          </p:nvPr>
        </p:nvGraphicFramePr>
        <p:xfrm>
          <a:off x="4848225" y="1181819"/>
          <a:ext cx="8688415" cy="508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94431DCC-F516-E82F-1A37-8A45D4E94AB0}"/>
              </a:ext>
            </a:extLst>
          </p:cNvPr>
          <p:cNvSpPr txBox="1"/>
          <p:nvPr/>
        </p:nvSpPr>
        <p:spPr>
          <a:xfrm>
            <a:off x="530570" y="2292459"/>
            <a:ext cx="40061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 objetivo principal do projeto era construir uma plataforma online de baixo código para a geração de sites CRUD/REST.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CE7641C1-821B-3E03-BB84-D0A0BC41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466858"/>
            <a:ext cx="5129784" cy="3924284"/>
          </a:xfrm>
          <a:prstGeom prst="rect">
            <a:avLst/>
          </a:prstGeom>
        </p:spPr>
      </p:pic>
      <p:sp>
        <p:nvSpPr>
          <p:cNvPr id="29" name="Rectangle 2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captura de ecrã, texto, Tipo de letra, número&#10;&#10;Descrição gerada automaticamente">
            <a:extLst>
              <a:ext uri="{FF2B5EF4-FFF2-40B4-BE49-F238E27FC236}">
                <a16:creationId xmlns:a16="http://schemas.microsoft.com/office/drawing/2014/main" id="{B08895E9-3D4D-9580-3ED9-466A63321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2313272"/>
            <a:ext cx="5129784" cy="22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2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991" y="5803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ym typeface="+mn-ea"/>
              </a:rPr>
              <a:t>Desafios</a:t>
            </a:r>
            <a:r>
              <a:rPr lang="en-US" dirty="0">
                <a:sym typeface="+mn-ea"/>
              </a:rPr>
              <a:t> e </a:t>
            </a:r>
            <a:r>
              <a:rPr lang="en-US" dirty="0" err="1">
                <a:sym typeface="+mn-ea"/>
              </a:rPr>
              <a:t>Soluções</a:t>
            </a:r>
            <a:r>
              <a:rPr lang="en-US" dirty="0">
                <a:sym typeface="+mn-ea"/>
              </a:rPr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2075"/>
            <a:ext cx="12192000" cy="549592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Imagem 7" descr="Uma imagem com texto, captura de ecrã">
            <a:extLst>
              <a:ext uri="{FF2B5EF4-FFF2-40B4-BE49-F238E27FC236}">
                <a16:creationId xmlns:a16="http://schemas.microsoft.com/office/drawing/2014/main" id="{60590DB9-596D-9E62-A297-07AEC359B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05" y="2072974"/>
            <a:ext cx="5096771" cy="3329999"/>
          </a:xfrm>
          <a:prstGeom prst="rect">
            <a:avLst/>
          </a:prstGeom>
        </p:spPr>
      </p:pic>
      <p:graphicFrame>
        <p:nvGraphicFramePr>
          <p:cNvPr id="10" name="CaixaDeTexto 6">
            <a:extLst>
              <a:ext uri="{FF2B5EF4-FFF2-40B4-BE49-F238E27FC236}">
                <a16:creationId xmlns:a16="http://schemas.microsoft.com/office/drawing/2014/main" id="{FB7A853D-1C8C-41F6-3070-9765BA448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79206"/>
              </p:ext>
            </p:extLst>
          </p:nvPr>
        </p:nvGraphicFramePr>
        <p:xfrm>
          <a:off x="286327" y="2186701"/>
          <a:ext cx="5551055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1010</Words>
  <Application>Microsoft Office PowerPoint</Application>
  <PresentationFormat>Ecrã Panorâmico</PresentationFormat>
  <Paragraphs>112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宋体</vt:lpstr>
      <vt:lpstr>Arial</vt:lpstr>
      <vt:lpstr>Arial Black</vt:lpstr>
      <vt:lpstr>Calibri</vt:lpstr>
      <vt:lpstr>Office Theme</vt:lpstr>
      <vt:lpstr>Low Code Project</vt:lpstr>
      <vt:lpstr>O Problema</vt:lpstr>
      <vt:lpstr>A Solução: Low-Code Website Generator :  </vt:lpstr>
      <vt:lpstr>Como Funciona</vt:lpstr>
      <vt:lpstr>Processo: </vt:lpstr>
      <vt:lpstr>Benefícios</vt:lpstr>
      <vt:lpstr>Objetivos</vt:lpstr>
      <vt:lpstr>Apresentação do PowerPoint</vt:lpstr>
      <vt:lpstr>Desafios e Soluções: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Dificuldades: </vt:lpstr>
      <vt:lpstr>Componentes chave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Code Project</dc:title>
  <dc:creator/>
  <cp:lastModifiedBy>Martim Moleiro</cp:lastModifiedBy>
  <cp:revision>20</cp:revision>
  <dcterms:created xsi:type="dcterms:W3CDTF">2023-07-12T14:31:59Z</dcterms:created>
  <dcterms:modified xsi:type="dcterms:W3CDTF">2023-09-21T09:54:47Z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