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9" r:id="rId2"/>
    <p:sldId id="278" r:id="rId3"/>
    <p:sldId id="279" r:id="rId4"/>
    <p:sldId id="281" r:id="rId5"/>
    <p:sldId id="282" r:id="rId6"/>
    <p:sldId id="283" r:id="rId7"/>
    <p:sldId id="284" r:id="rId8"/>
    <p:sldId id="285" r:id="rId9"/>
    <p:sldId id="28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>
      <p:cViewPr varScale="1">
        <p:scale>
          <a:sx n="45" d="100"/>
          <a:sy n="45" d="100"/>
        </p:scale>
        <p:origin x="53" y="763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9012" y="1703915"/>
            <a:ext cx="9753600" cy="3048001"/>
          </a:xfrm>
        </p:spPr>
        <p:txBody>
          <a:bodyPr>
            <a:normAutofit/>
          </a:bodyPr>
          <a:lstStyle/>
          <a:p>
            <a:r>
              <a:rPr lang="en-US" sz="4800" b="1" dirty="0"/>
              <a:t>Weather Trend Forecasting with Ridge Regression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02769" y="5410200"/>
            <a:ext cx="7848600" cy="1143000"/>
          </a:xfrm>
        </p:spPr>
        <p:txBody>
          <a:bodyPr/>
          <a:lstStyle/>
          <a:p>
            <a:r>
              <a:rPr lang="en-US" dirty="0"/>
              <a:t>Abhishek Sharma</a:t>
            </a:r>
          </a:p>
          <a:p>
            <a:r>
              <a:rPr lang="en-US" dirty="0"/>
              <a:t>23/3/2025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873D19-A2DD-4578-91CB-2B5928D6BA9D}"/>
              </a:ext>
            </a:extLst>
          </p:cNvPr>
          <p:cNvSpPr txBox="1">
            <a:spLocks/>
          </p:cNvSpPr>
          <p:nvPr/>
        </p:nvSpPr>
        <p:spPr>
          <a:xfrm>
            <a:off x="987424" y="48387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Predicting Next-Day Temperature(degree Celsius)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AA87-8849-AB7A-D833-E211E043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36D9-9595-E1BD-599C-BC70F4B3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Goal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Forecast next day temperature using historical weather data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Approach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Ridge Regression Model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Features: Temperature, wind, pressure, precipitation , humidity, visibility</a:t>
            </a:r>
          </a:p>
        </p:txBody>
      </p:sp>
    </p:spTree>
    <p:extLst>
      <p:ext uri="{BB962C8B-B14F-4D97-AF65-F5344CB8AC3E}">
        <p14:creationId xmlns:p14="http://schemas.microsoft.com/office/powerpoint/2010/main" val="35306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3A7E-C07C-8D34-8ED6-F9C80E407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0E7D-A2C5-3E50-B7B5-B50919AE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0EF5-D6C0-8409-4850-6A4700C0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Dataset: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GlobalWeatherRopository.csv (indexed by latitude)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Key Features:</a:t>
            </a:r>
          </a:p>
          <a:p>
            <a:pPr marL="274320" lvl="1" indent="0">
              <a:lnSpc>
                <a:spcPct val="200000"/>
              </a:lnSpc>
              <a:buNone/>
            </a:pPr>
            <a:r>
              <a:rPr lang="en-US" sz="1800" dirty="0"/>
              <a:t>Temperature (Degrees Celsius /Fahrenheit ), wind speed (mph/kph),Precipitation (mm/in), pressure , humidity .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Data Cleaning:</a:t>
            </a:r>
            <a:endParaRPr lang="en-US" sz="1800" dirty="0"/>
          </a:p>
          <a:p>
            <a:pPr lvl="1">
              <a:lnSpc>
                <a:spcPct val="200000"/>
              </a:lnSpc>
            </a:pPr>
            <a:r>
              <a:rPr lang="en-US" sz="1800" dirty="0"/>
              <a:t>Selected 12 core features.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Target variable: Next-day temperature (target = shifted </a:t>
            </a:r>
            <a:r>
              <a:rPr lang="en-US" sz="1800" dirty="0" err="1"/>
              <a:t>temperature_celsius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7004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4692-3736-F56B-DF15-D86AE4D3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Exploratory Data Analysis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8F89-CD67-A692-2EB2-748EF06ED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Temperature Trends (Celsius vs. Fahrenheit)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36EEC-1A17-1A98-2F59-13D694024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Precipitation Trends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DC1F6E-2E02-B262-14BE-334B918D1F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2743200"/>
            <a:ext cx="439737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82762AE-88DA-3A9F-8A82-5743F63B082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19" y="2743200"/>
            <a:ext cx="431006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BF7F6B4-3316-564E-6CA5-3DF48FFF46F7}"/>
              </a:ext>
            </a:extLst>
          </p:cNvPr>
          <p:cNvSpPr txBox="1">
            <a:spLocks/>
          </p:cNvSpPr>
          <p:nvPr/>
        </p:nvSpPr>
        <p:spPr>
          <a:xfrm>
            <a:off x="1217614" y="6011332"/>
            <a:ext cx="5062961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400" b="0" kern="1200" cap="all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Insight: Strong linear corelation (expected</a:t>
            </a:r>
            <a:r>
              <a:rPr lang="de-DE" sz="2000" dirty="0"/>
              <a:t>)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663A-8E2C-CFE6-94B9-6FD2858B31FE}"/>
              </a:ext>
            </a:extLst>
          </p:cNvPr>
          <p:cNvSpPr txBox="1"/>
          <p:nvPr/>
        </p:nvSpPr>
        <p:spPr>
          <a:xfrm>
            <a:off x="6436149" y="6260068"/>
            <a:ext cx="60960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e-DE" dirty="0"/>
              <a:t>Insight: Sporadic rainfall events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413C-2758-4615-BD8E-CC02D3BE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A119-313D-3BD6-7A4F-B88E6D10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591798" cy="434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Algorithm: Ridge Regression (alpha=0.1).</a:t>
            </a:r>
          </a:p>
          <a:p>
            <a:pPr>
              <a:lnSpc>
                <a:spcPct val="150000"/>
              </a:lnSpc>
            </a:pPr>
            <a:r>
              <a:rPr lang="en-US" dirty="0"/>
              <a:t>Train-Test Split: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Training: First 35 rows.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Testing: Rows 36+.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Features: All 12 weather parameters (e.g., humidity, wind speed).</a:t>
            </a:r>
          </a:p>
        </p:txBody>
      </p:sp>
    </p:spTree>
    <p:extLst>
      <p:ext uri="{BB962C8B-B14F-4D97-AF65-F5344CB8AC3E}">
        <p14:creationId xmlns:p14="http://schemas.microsoft.com/office/powerpoint/2010/main" val="780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80F2-D5FC-66A0-51FD-AAA2CA3A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FD249-7BB2-2373-ECD6-ACF5733EB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Absolute Error (MAE)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90E2B-D6B8-C40B-F13A-10B283C84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Result: 8.585383009399957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F1E2C-EB3B-05BF-27A6-28E5D14E0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Actual vs. Predicted Temperatures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4F1921C3-6C48-C076-4290-D51AC9B8577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44" y="2743200"/>
            <a:ext cx="446881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92794-9756-7450-C356-6D83FA41B23F}"/>
              </a:ext>
            </a:extLst>
          </p:cNvPr>
          <p:cNvSpPr txBox="1"/>
          <p:nvPr/>
        </p:nvSpPr>
        <p:spPr>
          <a:xfrm>
            <a:off x="6316291" y="6172199"/>
            <a:ext cx="4535065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/>
              <a:t>Insight: Model tracks  genral trends but may miss outliers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033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783B-5B4F-6914-0EF2-AD877F8E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9EE1-46FD-6F0E-817B-A7C32ADE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 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10B53-3AE8-99B0-C6A1-13CE97AD5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795589"/>
            <a:ext cx="605842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CC20-D6A1-160E-4F39-5168C982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FA0F9-2A4D-893A-5B6F-C5AE7211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0D9A-F18B-9291-85EF-AA0D0D892F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Latitude as index (not time-series)</a:t>
            </a:r>
          </a:p>
          <a:p>
            <a:r>
              <a:rPr lang="en-US" dirty="0"/>
              <a:t>Small training size (35 samples)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58C92-824C-430A-E412-A5E7D4B5F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 issues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F9796-E325-A935-3CB2-5A4807BBB1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Linear assumptions (ridge regression)</a:t>
            </a:r>
          </a:p>
          <a:p>
            <a:r>
              <a:rPr lang="en-US" dirty="0"/>
              <a:t>Skipped rows during train-test split.</a:t>
            </a:r>
          </a:p>
        </p:txBody>
      </p:sp>
    </p:spTree>
    <p:extLst>
      <p:ext uri="{BB962C8B-B14F-4D97-AF65-F5344CB8AC3E}">
        <p14:creationId xmlns:p14="http://schemas.microsoft.com/office/powerpoint/2010/main" val="7365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AE93-EE23-C919-A190-FC051FC6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CEA8-3676-4394-054C-BF5C567E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 Improvements: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datetime index for time-series alignment.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Handle missing values (imputation).</a:t>
            </a:r>
          </a:p>
          <a:p>
            <a:pPr>
              <a:lnSpc>
                <a:spcPct val="150000"/>
              </a:lnSpc>
            </a:pPr>
            <a:r>
              <a:rPr lang="en-US" dirty="0"/>
              <a:t>Model Improvements: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 ARIMA, LSTM, or Gradient Boosting.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Cross-validation for robustness.</a:t>
            </a:r>
          </a:p>
        </p:txBody>
      </p:sp>
    </p:spTree>
    <p:extLst>
      <p:ext uri="{BB962C8B-B14F-4D97-AF65-F5344CB8AC3E}">
        <p14:creationId xmlns:p14="http://schemas.microsoft.com/office/powerpoint/2010/main" val="21109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575</TotalTime>
  <Words>269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World country report presentation</vt:lpstr>
      <vt:lpstr>Weather Trend Forecasting with Ridge Regression</vt:lpstr>
      <vt:lpstr>Objective</vt:lpstr>
      <vt:lpstr>Data Overview</vt:lpstr>
      <vt:lpstr> Exploratory Data Analysis (EDA)</vt:lpstr>
      <vt:lpstr>Model Setup</vt:lpstr>
      <vt:lpstr>Model Evaluation</vt:lpstr>
      <vt:lpstr>Feature Importance</vt:lpstr>
      <vt:lpstr>Limitations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Sharma</dc:creator>
  <cp:lastModifiedBy>Abhishek Sharma</cp:lastModifiedBy>
  <cp:revision>2</cp:revision>
  <dcterms:created xsi:type="dcterms:W3CDTF">2025-03-23T07:14:46Z</dcterms:created>
  <dcterms:modified xsi:type="dcterms:W3CDTF">2025-03-23T16:50:00Z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