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44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6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28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1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1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8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8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B747F8-9654-4282-85D2-65F41AAE7A75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18-Aug-14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ระบบสนับสนุนการขับขี่รถยนต์ด้วย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application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684" y="5324962"/>
            <a:ext cx="4291389" cy="1192142"/>
          </a:xfrm>
        </p:spPr>
        <p:txBody>
          <a:bodyPr>
            <a:noAutofit/>
          </a:bodyPr>
          <a:lstStyle/>
          <a:p>
            <a:r>
              <a:rPr lang="th-TH" sz="2000" dirty="0" smtClean="0"/>
              <a:t>จัดทำโดย 1. นายพีรภัทร  พาปาน 2. นายปฐวี นาคบุตร</a:t>
            </a:r>
          </a:p>
          <a:p>
            <a:r>
              <a:rPr lang="th-TH" sz="2000" dirty="0" smtClean="0"/>
              <a:t>อาจารย์ที่ปรึกษา อ.ชมพูนุช จินจาคาม </a:t>
            </a:r>
          </a:p>
          <a:p>
            <a:r>
              <a:rPr lang="th-TH" sz="2000" dirty="0" smtClean="0"/>
              <a:t>อาจารย์ที่ปรึกษาร่วม ดร.ปกรณ์ วัฒนจตุรพร อ.เจริญ วงษ์ชุ่มเย็น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07379" y="5271807"/>
            <a:ext cx="4524000" cy="12854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 smtClean="0"/>
              <a:t>ภาควิชา วิศวกรรมคอมพิวเตอร์ </a:t>
            </a:r>
          </a:p>
          <a:p>
            <a:r>
              <a:rPr lang="th-TH" sz="2000" dirty="0" smtClean="0"/>
              <a:t>คณะวิศวกรรมศาสตร์</a:t>
            </a:r>
          </a:p>
          <a:p>
            <a:r>
              <a:rPr lang="th-TH" sz="2000" dirty="0" smtClean="0"/>
              <a:t>สถาบันเทคโนโลยีพระจอมเกล้าเจ้าคุณทหารลาดกระบัง</a:t>
            </a:r>
          </a:p>
        </p:txBody>
      </p:sp>
    </p:spTree>
    <p:extLst>
      <p:ext uri="{BB962C8B-B14F-4D97-AF65-F5344CB8AC3E}">
        <p14:creationId xmlns:p14="http://schemas.microsoft.com/office/powerpoint/2010/main" val="25849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h-TH" sz="3200" dirty="0"/>
              <a:t>เพื่อเพิ่มความปลอดภัยให้กับการขับรถ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/>
              <a:t>ลดอุบัติเหตุบนท้องถนน</a:t>
            </a:r>
            <a:endParaRPr lang="en-US" sz="3200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4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ขอบเขตการศึกษา</a:t>
            </a: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58" y="2222500"/>
            <a:ext cx="484928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ขอบเขตการศึกษา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sz="2800" dirty="0" smtClean="0"/>
              <a:t>แสดงตำแหน่งของรถบนเลน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800" dirty="0" smtClean="0"/>
              <a:t>แสดงสัญญาณไฟจราจรข้างหน้า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800" dirty="0" smtClean="0"/>
              <a:t>แสดงทางแยกข้างหน้า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800" dirty="0" smtClean="0"/>
              <a:t>มีการส่งสัญญาณเตือนไปยังคนขับหากรถส่ายหรือออกนอกเส้นทาง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800" dirty="0" smtClean="0"/>
              <a:t>แสดงวัตถุที่อยู่ข้างหน้า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27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 smtClean="0"/>
              <a:t>งานวิจัยที่เกี่ยวข้อง</a:t>
            </a:r>
            <a:br>
              <a:rPr lang="th-TH" sz="3200" dirty="0" smtClean="0"/>
            </a:br>
            <a:r>
              <a:rPr lang="en-US" sz="3200" dirty="0"/>
              <a:t>Real time Detection of Lane Markers in Urban </a:t>
            </a:r>
            <a:r>
              <a:rPr lang="en-US" sz="3200" dirty="0" smtClean="0"/>
              <a:t>Streets</a:t>
            </a:r>
            <a:endParaRPr lang="th-T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th-TH" sz="2800" dirty="0" smtClean="0"/>
              <a:t>ตรวจจับเส้นแบ่งเลนในถนนโดยประมวลผลแบบ </a:t>
            </a:r>
            <a:r>
              <a:rPr lang="en-US" sz="2800" dirty="0" smtClean="0"/>
              <a:t>Real time</a:t>
            </a:r>
            <a:r>
              <a:rPr lang="th-TH" sz="2800" dirty="0" smtClean="0"/>
              <a:t> โดยใช้ภาพถนนระดับสายตา และทำการตรวจหาแค่เส้นขอบของเลนเท่านั้น</a:t>
            </a:r>
            <a:endParaRPr lang="th-TH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86" y="3508688"/>
            <a:ext cx="4070529" cy="25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200" dirty="0"/>
              <a:t>งานวิจัยที่เกี่ยวข้อง</a:t>
            </a:r>
            <a:r>
              <a:rPr lang="th-TH" sz="3200" dirty="0" smtClean="0"/>
              <a:t/>
            </a:r>
            <a:br>
              <a:rPr lang="th-TH" sz="3200" dirty="0" smtClean="0"/>
            </a:br>
            <a:r>
              <a:rPr lang="en-GB" sz="3200" dirty="0">
                <a:ea typeface="MS Gothic" pitchFamily="49" charset="-128"/>
              </a:rPr>
              <a:t>Lane detection and tracking using B-Snake</a:t>
            </a:r>
            <a:endParaRPr lang="th-TH" sz="3200" dirty="0">
              <a:ea typeface="MS Gothic" pitchFamily="49" charset="-128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B-Snake </a:t>
            </a:r>
            <a:r>
              <a:rPr lang="th-TH" sz="2800" dirty="0"/>
              <a:t>คือรูปแบบการหาเส้นขอบถนนที่สามารถอธิบายโครงสร้างของช่องทางจราจรได้ โดยใช้ กลุ่มของจุดควบคุม ที่ได้มาจาก </a:t>
            </a:r>
            <a:r>
              <a:rPr lang="en-GB" sz="2800" dirty="0"/>
              <a:t>Canny/Hough Estimation of</a:t>
            </a:r>
            <a:r>
              <a:rPr lang="th-TH" sz="2800" dirty="0"/>
              <a:t> </a:t>
            </a:r>
            <a:r>
              <a:rPr lang="en-GB" sz="2800" dirty="0"/>
              <a:t>Vanishing </a:t>
            </a:r>
            <a:r>
              <a:rPr lang="th-TH" sz="2800" dirty="0"/>
              <a:t> </a:t>
            </a:r>
            <a:r>
              <a:rPr lang="en-GB" sz="2800" dirty="0"/>
              <a:t>Points</a:t>
            </a:r>
            <a:r>
              <a:rPr lang="th-TH" sz="2800" dirty="0"/>
              <a:t> </a:t>
            </a:r>
            <a:r>
              <a:rPr lang="en-US" sz="2800" dirty="0"/>
              <a:t>Algorithm</a:t>
            </a:r>
            <a:endParaRPr lang="en-GB" sz="28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10" y="3447709"/>
            <a:ext cx="4680520" cy="29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9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งานที่จะทำขั้นต่อไป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h-TH" sz="3200" dirty="0" smtClean="0"/>
              <a:t>ศึกษารายละเอียดของกล้องที่ใช้ และวิธีการที่ใช้ในการตรวจหาเส้นขอบถนนแบบต่างๆ 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 smtClean="0"/>
              <a:t>วางแผนการดำเนินงานของโครงการ</a:t>
            </a:r>
            <a:endParaRPr lang="en-US" sz="3200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27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250</TotalTime>
  <Words>178</Words>
  <Application>Microsoft Office PowerPoint</Application>
  <PresentationFormat>กำหนดเอง</PresentationFormat>
  <Paragraphs>24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Quotable</vt:lpstr>
      <vt:lpstr>ระบบสนับสนุนการขับขี่รถยนต์ด้วย  Android application</vt:lpstr>
      <vt:lpstr>วัตถุประสงค์</vt:lpstr>
      <vt:lpstr>ขอบเขตการศึกษา</vt:lpstr>
      <vt:lpstr>ขอบเขตการศึกษา</vt:lpstr>
      <vt:lpstr>งานวิจัยที่เกี่ยวข้อง Real time Detection of Lane Markers in Urban Streets</vt:lpstr>
      <vt:lpstr>งานวิจัยที่เกี่ยวข้อง Lane detection and tracking using B-Snake</vt:lpstr>
      <vt:lpstr>งานที่จะทำขั้นต่อไป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ระบบสนับสนุนการขับขี่รถยนต์ด้วย Android application</dc:title>
  <dc:creator>Kazehaya745</dc:creator>
  <cp:lastModifiedBy>UNKN0WN</cp:lastModifiedBy>
  <cp:revision>16</cp:revision>
  <dcterms:created xsi:type="dcterms:W3CDTF">2014-08-17T13:00:03Z</dcterms:created>
  <dcterms:modified xsi:type="dcterms:W3CDTF">2014-08-18T12:00:56Z</dcterms:modified>
</cp:coreProperties>
</file>