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D4A6B-11FA-46DD-8526-83C58A1CB29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6FD6D65B-81D2-4D94-9462-4B861125BD36}">
      <dgm:prSet phldrT="[ข้อความ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Camera</a:t>
          </a:r>
          <a:endParaRPr lang="th-TH" dirty="0">
            <a:solidFill>
              <a:schemeClr val="bg1"/>
            </a:solidFill>
          </a:endParaRPr>
        </a:p>
      </dgm:t>
    </dgm:pt>
    <dgm:pt modelId="{F6ABB0A5-84A5-42BF-BB25-3AE67ECFE066}" type="parTrans" cxnId="{DCE59302-D0ED-42EC-A4A1-7D5D92D27494}">
      <dgm:prSet/>
      <dgm:spPr/>
      <dgm:t>
        <a:bodyPr/>
        <a:lstStyle/>
        <a:p>
          <a:endParaRPr lang="th-TH"/>
        </a:p>
      </dgm:t>
    </dgm:pt>
    <dgm:pt modelId="{D05F9762-FE57-46F8-97F3-855C0A079D8F}" type="sibTrans" cxnId="{DCE59302-D0ED-42EC-A4A1-7D5D92D27494}">
      <dgm:prSet/>
      <dgm:spPr/>
      <dgm:t>
        <a:bodyPr/>
        <a:lstStyle/>
        <a:p>
          <a:endParaRPr lang="th-TH"/>
        </a:p>
      </dgm:t>
    </dgm:pt>
    <dgm:pt modelId="{DAA8E6E6-2933-4AFE-B334-7F145002E754}">
      <dgm:prSet phldrT="[ข้อความ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Smartphone</a:t>
          </a:r>
          <a:endParaRPr lang="th-TH" dirty="0">
            <a:solidFill>
              <a:schemeClr val="bg1"/>
            </a:solidFill>
          </a:endParaRPr>
        </a:p>
      </dgm:t>
    </dgm:pt>
    <dgm:pt modelId="{003F68C1-781D-4AB3-95D0-7CADF2F52AB8}" type="parTrans" cxnId="{60F9AE05-0459-4CBD-99EC-9CD7378BB723}">
      <dgm:prSet/>
      <dgm:spPr/>
      <dgm:t>
        <a:bodyPr/>
        <a:lstStyle/>
        <a:p>
          <a:endParaRPr lang="th-TH"/>
        </a:p>
      </dgm:t>
    </dgm:pt>
    <dgm:pt modelId="{4300BB1A-97EE-459F-B856-6E7A93B3FA83}" type="sibTrans" cxnId="{60F9AE05-0459-4CBD-99EC-9CD7378BB723}">
      <dgm:prSet/>
      <dgm:spPr/>
      <dgm:t>
        <a:bodyPr/>
        <a:lstStyle/>
        <a:p>
          <a:endParaRPr lang="th-TH"/>
        </a:p>
      </dgm:t>
    </dgm:pt>
    <dgm:pt modelId="{42EC38C3-49C0-4BA3-A093-291A728A37EE}">
      <dgm:prSet phldrT="[ข้อความ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Driver</a:t>
          </a:r>
          <a:endParaRPr lang="th-TH" dirty="0">
            <a:solidFill>
              <a:schemeClr val="bg1"/>
            </a:solidFill>
          </a:endParaRPr>
        </a:p>
      </dgm:t>
    </dgm:pt>
    <dgm:pt modelId="{97FE299F-0275-4D72-BE08-AF095AAEB259}" type="parTrans" cxnId="{884B9E81-4825-48BC-B1A3-9634BB353505}">
      <dgm:prSet/>
      <dgm:spPr/>
      <dgm:t>
        <a:bodyPr/>
        <a:lstStyle/>
        <a:p>
          <a:endParaRPr lang="th-TH"/>
        </a:p>
      </dgm:t>
    </dgm:pt>
    <dgm:pt modelId="{9434F8A2-6676-492B-97BF-69F6C529A290}" type="sibTrans" cxnId="{884B9E81-4825-48BC-B1A3-9634BB353505}">
      <dgm:prSet/>
      <dgm:spPr/>
      <dgm:t>
        <a:bodyPr/>
        <a:lstStyle/>
        <a:p>
          <a:endParaRPr lang="th-TH"/>
        </a:p>
      </dgm:t>
    </dgm:pt>
    <dgm:pt modelId="{255E94E4-7536-484B-80FC-7F8765B7E417}" type="pres">
      <dgm:prSet presAssocID="{1FED4A6B-11FA-46DD-8526-83C58A1CB29F}" presName="Name0" presStyleCnt="0">
        <dgm:presLayoutVars>
          <dgm:dir/>
          <dgm:animLvl val="lvl"/>
          <dgm:resizeHandles val="exact"/>
        </dgm:presLayoutVars>
      </dgm:prSet>
      <dgm:spPr/>
    </dgm:pt>
    <dgm:pt modelId="{1955B856-7AF7-4D37-AE17-2C89A21EFA78}" type="pres">
      <dgm:prSet presAssocID="{6FD6D65B-81D2-4D94-9462-4B861125BD36}" presName="parTxOnly" presStyleLbl="node1" presStyleIdx="0" presStyleCnt="3" custLinFactNeighborX="-36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A307AB65-1952-4343-81D8-71A8FB7DEE8A}" type="pres">
      <dgm:prSet presAssocID="{D05F9762-FE57-46F8-97F3-855C0A079D8F}" presName="parTxOnlySpace" presStyleCnt="0"/>
      <dgm:spPr/>
    </dgm:pt>
    <dgm:pt modelId="{74F0F799-25D1-4513-A790-B9D87FE3B010}" type="pres">
      <dgm:prSet presAssocID="{DAA8E6E6-2933-4AFE-B334-7F145002E75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D313A3EF-4DAC-4CC4-A0B2-C22975379AA0}" type="pres">
      <dgm:prSet presAssocID="{4300BB1A-97EE-459F-B856-6E7A93B3FA83}" presName="parTxOnlySpace" presStyleCnt="0"/>
      <dgm:spPr/>
    </dgm:pt>
    <dgm:pt modelId="{10DC3C3C-E01C-4BA5-9037-765C7DC92078}" type="pres">
      <dgm:prSet presAssocID="{42EC38C3-49C0-4BA3-A093-291A728A37EE}" presName="parTxOnly" presStyleLbl="node1" presStyleIdx="2" presStyleCnt="3" custLinFactNeighborX="821" custLinFactNeighborY="-11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60F9AE05-0459-4CBD-99EC-9CD7378BB723}" srcId="{1FED4A6B-11FA-46DD-8526-83C58A1CB29F}" destId="{DAA8E6E6-2933-4AFE-B334-7F145002E754}" srcOrd="1" destOrd="0" parTransId="{003F68C1-781D-4AB3-95D0-7CADF2F52AB8}" sibTransId="{4300BB1A-97EE-459F-B856-6E7A93B3FA83}"/>
    <dgm:cxn modelId="{5AFD31C0-40C7-46B0-BF5F-FF30484BA4E0}" type="presOf" srcId="{DAA8E6E6-2933-4AFE-B334-7F145002E754}" destId="{74F0F799-25D1-4513-A790-B9D87FE3B010}" srcOrd="0" destOrd="0" presId="urn:microsoft.com/office/officeart/2005/8/layout/chevron1"/>
    <dgm:cxn modelId="{1A1EAFE5-552F-4A7D-8685-2BD3935E04CF}" type="presOf" srcId="{6FD6D65B-81D2-4D94-9462-4B861125BD36}" destId="{1955B856-7AF7-4D37-AE17-2C89A21EFA78}" srcOrd="0" destOrd="0" presId="urn:microsoft.com/office/officeart/2005/8/layout/chevron1"/>
    <dgm:cxn modelId="{B2405B43-6622-4C3F-9C0F-F116A6B88019}" type="presOf" srcId="{42EC38C3-49C0-4BA3-A093-291A728A37EE}" destId="{10DC3C3C-E01C-4BA5-9037-765C7DC92078}" srcOrd="0" destOrd="0" presId="urn:microsoft.com/office/officeart/2005/8/layout/chevron1"/>
    <dgm:cxn modelId="{884B9E81-4825-48BC-B1A3-9634BB353505}" srcId="{1FED4A6B-11FA-46DD-8526-83C58A1CB29F}" destId="{42EC38C3-49C0-4BA3-A093-291A728A37EE}" srcOrd="2" destOrd="0" parTransId="{97FE299F-0275-4D72-BE08-AF095AAEB259}" sibTransId="{9434F8A2-6676-492B-97BF-69F6C529A290}"/>
    <dgm:cxn modelId="{14FF34CE-6931-4F85-9A0C-B1B9B939D4FC}" type="presOf" srcId="{1FED4A6B-11FA-46DD-8526-83C58A1CB29F}" destId="{255E94E4-7536-484B-80FC-7F8765B7E417}" srcOrd="0" destOrd="0" presId="urn:microsoft.com/office/officeart/2005/8/layout/chevron1"/>
    <dgm:cxn modelId="{DCE59302-D0ED-42EC-A4A1-7D5D92D27494}" srcId="{1FED4A6B-11FA-46DD-8526-83C58A1CB29F}" destId="{6FD6D65B-81D2-4D94-9462-4B861125BD36}" srcOrd="0" destOrd="0" parTransId="{F6ABB0A5-84A5-42BF-BB25-3AE67ECFE066}" sibTransId="{D05F9762-FE57-46F8-97F3-855C0A079D8F}"/>
    <dgm:cxn modelId="{AEB120D9-6CE0-424A-974B-484DE9367E56}" type="presParOf" srcId="{255E94E4-7536-484B-80FC-7F8765B7E417}" destId="{1955B856-7AF7-4D37-AE17-2C89A21EFA78}" srcOrd="0" destOrd="0" presId="urn:microsoft.com/office/officeart/2005/8/layout/chevron1"/>
    <dgm:cxn modelId="{848B848C-9BDD-43A2-AB94-1CEC42295498}" type="presParOf" srcId="{255E94E4-7536-484B-80FC-7F8765B7E417}" destId="{A307AB65-1952-4343-81D8-71A8FB7DEE8A}" srcOrd="1" destOrd="0" presId="urn:microsoft.com/office/officeart/2005/8/layout/chevron1"/>
    <dgm:cxn modelId="{A5C77116-D7C9-4FA3-90EA-E7FB48B7AA4E}" type="presParOf" srcId="{255E94E4-7536-484B-80FC-7F8765B7E417}" destId="{74F0F799-25D1-4513-A790-B9D87FE3B010}" srcOrd="2" destOrd="0" presId="urn:microsoft.com/office/officeart/2005/8/layout/chevron1"/>
    <dgm:cxn modelId="{0D71E2DE-A5FD-46E1-8493-8CE54376EC4D}" type="presParOf" srcId="{255E94E4-7536-484B-80FC-7F8765B7E417}" destId="{D313A3EF-4DAC-4CC4-A0B2-C22975379AA0}" srcOrd="3" destOrd="0" presId="urn:microsoft.com/office/officeart/2005/8/layout/chevron1"/>
    <dgm:cxn modelId="{00FB2B33-D266-4BC8-930E-7588DE78365C}" type="presParOf" srcId="{255E94E4-7536-484B-80FC-7F8765B7E417}" destId="{10DC3C3C-E01C-4BA5-9037-765C7DC9207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D4A6B-11FA-46DD-8526-83C58A1CB29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6FD6D65B-81D2-4D94-9462-4B861125BD36}">
      <dgm:prSet phldrT="[ข้อความ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Camera</a:t>
          </a:r>
          <a:endParaRPr lang="th-TH" dirty="0">
            <a:solidFill>
              <a:schemeClr val="bg1"/>
            </a:solidFill>
          </a:endParaRPr>
        </a:p>
      </dgm:t>
    </dgm:pt>
    <dgm:pt modelId="{F6ABB0A5-84A5-42BF-BB25-3AE67ECFE066}" type="parTrans" cxnId="{DCE59302-D0ED-42EC-A4A1-7D5D92D27494}">
      <dgm:prSet/>
      <dgm:spPr/>
      <dgm:t>
        <a:bodyPr/>
        <a:lstStyle/>
        <a:p>
          <a:endParaRPr lang="th-TH"/>
        </a:p>
      </dgm:t>
    </dgm:pt>
    <dgm:pt modelId="{D05F9762-FE57-46F8-97F3-855C0A079D8F}" type="sibTrans" cxnId="{DCE59302-D0ED-42EC-A4A1-7D5D92D27494}">
      <dgm:prSet/>
      <dgm:spPr/>
      <dgm:t>
        <a:bodyPr/>
        <a:lstStyle/>
        <a:p>
          <a:endParaRPr lang="th-TH"/>
        </a:p>
      </dgm:t>
    </dgm:pt>
    <dgm:pt modelId="{DAA8E6E6-2933-4AFE-B334-7F145002E754}">
      <dgm:prSet phldrT="[ข้อความ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Smartphone</a:t>
          </a:r>
          <a:endParaRPr lang="th-TH" dirty="0">
            <a:solidFill>
              <a:schemeClr val="bg1"/>
            </a:solidFill>
          </a:endParaRPr>
        </a:p>
      </dgm:t>
    </dgm:pt>
    <dgm:pt modelId="{003F68C1-781D-4AB3-95D0-7CADF2F52AB8}" type="parTrans" cxnId="{60F9AE05-0459-4CBD-99EC-9CD7378BB723}">
      <dgm:prSet/>
      <dgm:spPr/>
      <dgm:t>
        <a:bodyPr/>
        <a:lstStyle/>
        <a:p>
          <a:endParaRPr lang="th-TH"/>
        </a:p>
      </dgm:t>
    </dgm:pt>
    <dgm:pt modelId="{4300BB1A-97EE-459F-B856-6E7A93B3FA83}" type="sibTrans" cxnId="{60F9AE05-0459-4CBD-99EC-9CD7378BB723}">
      <dgm:prSet/>
      <dgm:spPr/>
      <dgm:t>
        <a:bodyPr/>
        <a:lstStyle/>
        <a:p>
          <a:endParaRPr lang="th-TH"/>
        </a:p>
      </dgm:t>
    </dgm:pt>
    <dgm:pt modelId="{42EC38C3-49C0-4BA3-A093-291A728A37EE}">
      <dgm:prSet phldrT="[ข้อความ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Driver</a:t>
          </a:r>
          <a:endParaRPr lang="th-TH" dirty="0">
            <a:solidFill>
              <a:schemeClr val="bg1"/>
            </a:solidFill>
          </a:endParaRPr>
        </a:p>
      </dgm:t>
    </dgm:pt>
    <dgm:pt modelId="{97FE299F-0275-4D72-BE08-AF095AAEB259}" type="parTrans" cxnId="{884B9E81-4825-48BC-B1A3-9634BB353505}">
      <dgm:prSet/>
      <dgm:spPr/>
      <dgm:t>
        <a:bodyPr/>
        <a:lstStyle/>
        <a:p>
          <a:endParaRPr lang="th-TH"/>
        </a:p>
      </dgm:t>
    </dgm:pt>
    <dgm:pt modelId="{9434F8A2-6676-492B-97BF-69F6C529A290}" type="sibTrans" cxnId="{884B9E81-4825-48BC-B1A3-9634BB353505}">
      <dgm:prSet/>
      <dgm:spPr/>
      <dgm:t>
        <a:bodyPr/>
        <a:lstStyle/>
        <a:p>
          <a:endParaRPr lang="th-TH"/>
        </a:p>
      </dgm:t>
    </dgm:pt>
    <dgm:pt modelId="{255E94E4-7536-484B-80FC-7F8765B7E417}" type="pres">
      <dgm:prSet presAssocID="{1FED4A6B-11FA-46DD-8526-83C58A1CB29F}" presName="Name0" presStyleCnt="0">
        <dgm:presLayoutVars>
          <dgm:dir/>
          <dgm:animLvl val="lvl"/>
          <dgm:resizeHandles val="exact"/>
        </dgm:presLayoutVars>
      </dgm:prSet>
      <dgm:spPr/>
    </dgm:pt>
    <dgm:pt modelId="{1955B856-7AF7-4D37-AE17-2C89A21EFA78}" type="pres">
      <dgm:prSet presAssocID="{6FD6D65B-81D2-4D94-9462-4B861125BD36}" presName="parTxOnly" presStyleLbl="node1" presStyleIdx="0" presStyleCnt="3" custLinFactNeighborX="-1255" custLinFactNeighborY="-9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A307AB65-1952-4343-81D8-71A8FB7DEE8A}" type="pres">
      <dgm:prSet presAssocID="{D05F9762-FE57-46F8-97F3-855C0A079D8F}" presName="parTxOnlySpace" presStyleCnt="0"/>
      <dgm:spPr/>
    </dgm:pt>
    <dgm:pt modelId="{74F0F799-25D1-4513-A790-B9D87FE3B010}" type="pres">
      <dgm:prSet presAssocID="{DAA8E6E6-2933-4AFE-B334-7F145002E75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D313A3EF-4DAC-4CC4-A0B2-C22975379AA0}" type="pres">
      <dgm:prSet presAssocID="{4300BB1A-97EE-459F-B856-6E7A93B3FA83}" presName="parTxOnlySpace" presStyleCnt="0"/>
      <dgm:spPr/>
    </dgm:pt>
    <dgm:pt modelId="{10DC3C3C-E01C-4BA5-9037-765C7DC92078}" type="pres">
      <dgm:prSet presAssocID="{42EC38C3-49C0-4BA3-A093-291A728A37EE}" presName="parTxOnly" presStyleLbl="node1" presStyleIdx="2" presStyleCnt="3" custLinFactNeighborX="821" custLinFactNeighborY="-11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60F9AE05-0459-4CBD-99EC-9CD7378BB723}" srcId="{1FED4A6B-11FA-46DD-8526-83C58A1CB29F}" destId="{DAA8E6E6-2933-4AFE-B334-7F145002E754}" srcOrd="1" destOrd="0" parTransId="{003F68C1-781D-4AB3-95D0-7CADF2F52AB8}" sibTransId="{4300BB1A-97EE-459F-B856-6E7A93B3FA83}"/>
    <dgm:cxn modelId="{2F919A63-BFCD-4F0D-AD93-9AC56F1D6700}" type="presOf" srcId="{DAA8E6E6-2933-4AFE-B334-7F145002E754}" destId="{74F0F799-25D1-4513-A790-B9D87FE3B010}" srcOrd="0" destOrd="0" presId="urn:microsoft.com/office/officeart/2005/8/layout/chevron1"/>
    <dgm:cxn modelId="{5AB3A962-3F48-4247-B303-680B4840A29A}" type="presOf" srcId="{6FD6D65B-81D2-4D94-9462-4B861125BD36}" destId="{1955B856-7AF7-4D37-AE17-2C89A21EFA78}" srcOrd="0" destOrd="0" presId="urn:microsoft.com/office/officeart/2005/8/layout/chevron1"/>
    <dgm:cxn modelId="{4976D3E6-249B-48A2-B5AA-29FC43F5CFBC}" type="presOf" srcId="{42EC38C3-49C0-4BA3-A093-291A728A37EE}" destId="{10DC3C3C-E01C-4BA5-9037-765C7DC92078}" srcOrd="0" destOrd="0" presId="urn:microsoft.com/office/officeart/2005/8/layout/chevron1"/>
    <dgm:cxn modelId="{884B9E81-4825-48BC-B1A3-9634BB353505}" srcId="{1FED4A6B-11FA-46DD-8526-83C58A1CB29F}" destId="{42EC38C3-49C0-4BA3-A093-291A728A37EE}" srcOrd="2" destOrd="0" parTransId="{97FE299F-0275-4D72-BE08-AF095AAEB259}" sibTransId="{9434F8A2-6676-492B-97BF-69F6C529A290}"/>
    <dgm:cxn modelId="{F800EF39-9400-4E7E-BB39-2F2EAF0E21AE}" type="presOf" srcId="{1FED4A6B-11FA-46DD-8526-83C58A1CB29F}" destId="{255E94E4-7536-484B-80FC-7F8765B7E417}" srcOrd="0" destOrd="0" presId="urn:microsoft.com/office/officeart/2005/8/layout/chevron1"/>
    <dgm:cxn modelId="{DCE59302-D0ED-42EC-A4A1-7D5D92D27494}" srcId="{1FED4A6B-11FA-46DD-8526-83C58A1CB29F}" destId="{6FD6D65B-81D2-4D94-9462-4B861125BD36}" srcOrd="0" destOrd="0" parTransId="{F6ABB0A5-84A5-42BF-BB25-3AE67ECFE066}" sibTransId="{D05F9762-FE57-46F8-97F3-855C0A079D8F}"/>
    <dgm:cxn modelId="{423235B7-9A0C-417F-9B12-20771AB50498}" type="presParOf" srcId="{255E94E4-7536-484B-80FC-7F8765B7E417}" destId="{1955B856-7AF7-4D37-AE17-2C89A21EFA78}" srcOrd="0" destOrd="0" presId="urn:microsoft.com/office/officeart/2005/8/layout/chevron1"/>
    <dgm:cxn modelId="{FD3735CE-5898-4C0D-A063-7864DC873F60}" type="presParOf" srcId="{255E94E4-7536-484B-80FC-7F8765B7E417}" destId="{A307AB65-1952-4343-81D8-71A8FB7DEE8A}" srcOrd="1" destOrd="0" presId="urn:microsoft.com/office/officeart/2005/8/layout/chevron1"/>
    <dgm:cxn modelId="{7AF7E81C-BE17-4265-AA5F-586BCE14C336}" type="presParOf" srcId="{255E94E4-7536-484B-80FC-7F8765B7E417}" destId="{74F0F799-25D1-4513-A790-B9D87FE3B010}" srcOrd="2" destOrd="0" presId="urn:microsoft.com/office/officeart/2005/8/layout/chevron1"/>
    <dgm:cxn modelId="{D3987B4C-0077-4DC1-80BC-551D897E8975}" type="presParOf" srcId="{255E94E4-7536-484B-80FC-7F8765B7E417}" destId="{D313A3EF-4DAC-4CC4-A0B2-C22975379AA0}" srcOrd="3" destOrd="0" presId="urn:microsoft.com/office/officeart/2005/8/layout/chevron1"/>
    <dgm:cxn modelId="{2A7B06CB-68ED-449C-85B2-438D3F9CDCEB}" type="presParOf" srcId="{255E94E4-7536-484B-80FC-7F8765B7E417}" destId="{10DC3C3C-E01C-4BA5-9037-765C7DC9207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ED4A6B-11FA-46DD-8526-83C58A1CB29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6FD6D65B-81D2-4D94-9462-4B861125BD36}">
      <dgm:prSet phldrT="[ข้อความ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Camera</a:t>
          </a:r>
          <a:endParaRPr lang="th-TH" dirty="0">
            <a:solidFill>
              <a:schemeClr val="bg1"/>
            </a:solidFill>
          </a:endParaRPr>
        </a:p>
      </dgm:t>
    </dgm:pt>
    <dgm:pt modelId="{F6ABB0A5-84A5-42BF-BB25-3AE67ECFE066}" type="parTrans" cxnId="{DCE59302-D0ED-42EC-A4A1-7D5D92D27494}">
      <dgm:prSet/>
      <dgm:spPr/>
      <dgm:t>
        <a:bodyPr/>
        <a:lstStyle/>
        <a:p>
          <a:endParaRPr lang="th-TH"/>
        </a:p>
      </dgm:t>
    </dgm:pt>
    <dgm:pt modelId="{D05F9762-FE57-46F8-97F3-855C0A079D8F}" type="sibTrans" cxnId="{DCE59302-D0ED-42EC-A4A1-7D5D92D27494}">
      <dgm:prSet/>
      <dgm:spPr/>
      <dgm:t>
        <a:bodyPr/>
        <a:lstStyle/>
        <a:p>
          <a:endParaRPr lang="th-TH"/>
        </a:p>
      </dgm:t>
    </dgm:pt>
    <dgm:pt modelId="{DAA8E6E6-2933-4AFE-B334-7F145002E754}">
      <dgm:prSet phldrT="[ข้อความ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Smartphone</a:t>
          </a:r>
          <a:endParaRPr lang="th-TH" dirty="0">
            <a:solidFill>
              <a:schemeClr val="bg1"/>
            </a:solidFill>
          </a:endParaRPr>
        </a:p>
      </dgm:t>
    </dgm:pt>
    <dgm:pt modelId="{003F68C1-781D-4AB3-95D0-7CADF2F52AB8}" type="parTrans" cxnId="{60F9AE05-0459-4CBD-99EC-9CD7378BB723}">
      <dgm:prSet/>
      <dgm:spPr/>
      <dgm:t>
        <a:bodyPr/>
        <a:lstStyle/>
        <a:p>
          <a:endParaRPr lang="th-TH"/>
        </a:p>
      </dgm:t>
    </dgm:pt>
    <dgm:pt modelId="{4300BB1A-97EE-459F-B856-6E7A93B3FA83}" type="sibTrans" cxnId="{60F9AE05-0459-4CBD-99EC-9CD7378BB723}">
      <dgm:prSet/>
      <dgm:spPr/>
      <dgm:t>
        <a:bodyPr/>
        <a:lstStyle/>
        <a:p>
          <a:endParaRPr lang="th-TH"/>
        </a:p>
      </dgm:t>
    </dgm:pt>
    <dgm:pt modelId="{42EC38C3-49C0-4BA3-A093-291A728A37EE}">
      <dgm:prSet phldrT="[ข้อความ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Driver</a:t>
          </a:r>
          <a:endParaRPr lang="th-TH" dirty="0">
            <a:solidFill>
              <a:schemeClr val="bg1"/>
            </a:solidFill>
          </a:endParaRPr>
        </a:p>
      </dgm:t>
    </dgm:pt>
    <dgm:pt modelId="{97FE299F-0275-4D72-BE08-AF095AAEB259}" type="parTrans" cxnId="{884B9E81-4825-48BC-B1A3-9634BB353505}">
      <dgm:prSet/>
      <dgm:spPr/>
      <dgm:t>
        <a:bodyPr/>
        <a:lstStyle/>
        <a:p>
          <a:endParaRPr lang="th-TH"/>
        </a:p>
      </dgm:t>
    </dgm:pt>
    <dgm:pt modelId="{9434F8A2-6676-492B-97BF-69F6C529A290}" type="sibTrans" cxnId="{884B9E81-4825-48BC-B1A3-9634BB353505}">
      <dgm:prSet/>
      <dgm:spPr/>
      <dgm:t>
        <a:bodyPr/>
        <a:lstStyle/>
        <a:p>
          <a:endParaRPr lang="th-TH"/>
        </a:p>
      </dgm:t>
    </dgm:pt>
    <dgm:pt modelId="{255E94E4-7536-484B-80FC-7F8765B7E417}" type="pres">
      <dgm:prSet presAssocID="{1FED4A6B-11FA-46DD-8526-83C58A1CB29F}" presName="Name0" presStyleCnt="0">
        <dgm:presLayoutVars>
          <dgm:dir/>
          <dgm:animLvl val="lvl"/>
          <dgm:resizeHandles val="exact"/>
        </dgm:presLayoutVars>
      </dgm:prSet>
      <dgm:spPr/>
    </dgm:pt>
    <dgm:pt modelId="{1955B856-7AF7-4D37-AE17-2C89A21EFA78}" type="pres">
      <dgm:prSet presAssocID="{6FD6D65B-81D2-4D94-9462-4B861125BD3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A307AB65-1952-4343-81D8-71A8FB7DEE8A}" type="pres">
      <dgm:prSet presAssocID="{D05F9762-FE57-46F8-97F3-855C0A079D8F}" presName="parTxOnlySpace" presStyleCnt="0"/>
      <dgm:spPr/>
    </dgm:pt>
    <dgm:pt modelId="{74F0F799-25D1-4513-A790-B9D87FE3B010}" type="pres">
      <dgm:prSet presAssocID="{DAA8E6E6-2933-4AFE-B334-7F145002E75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D313A3EF-4DAC-4CC4-A0B2-C22975379AA0}" type="pres">
      <dgm:prSet presAssocID="{4300BB1A-97EE-459F-B856-6E7A93B3FA83}" presName="parTxOnlySpace" presStyleCnt="0"/>
      <dgm:spPr/>
    </dgm:pt>
    <dgm:pt modelId="{10DC3C3C-E01C-4BA5-9037-765C7DC92078}" type="pres">
      <dgm:prSet presAssocID="{42EC38C3-49C0-4BA3-A093-291A728A37EE}" presName="parTxOnly" presStyleLbl="node1" presStyleIdx="2" presStyleCnt="3" custLinFactNeighborX="821" custLinFactNeighborY="-11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60F9AE05-0459-4CBD-99EC-9CD7378BB723}" srcId="{1FED4A6B-11FA-46DD-8526-83C58A1CB29F}" destId="{DAA8E6E6-2933-4AFE-B334-7F145002E754}" srcOrd="1" destOrd="0" parTransId="{003F68C1-781D-4AB3-95D0-7CADF2F52AB8}" sibTransId="{4300BB1A-97EE-459F-B856-6E7A93B3FA83}"/>
    <dgm:cxn modelId="{DCE59302-D0ED-42EC-A4A1-7D5D92D27494}" srcId="{1FED4A6B-11FA-46DD-8526-83C58A1CB29F}" destId="{6FD6D65B-81D2-4D94-9462-4B861125BD36}" srcOrd="0" destOrd="0" parTransId="{F6ABB0A5-84A5-42BF-BB25-3AE67ECFE066}" sibTransId="{D05F9762-FE57-46F8-97F3-855C0A079D8F}"/>
    <dgm:cxn modelId="{21D13455-814E-4F2C-817D-A404FB903C25}" type="presOf" srcId="{42EC38C3-49C0-4BA3-A093-291A728A37EE}" destId="{10DC3C3C-E01C-4BA5-9037-765C7DC92078}" srcOrd="0" destOrd="0" presId="urn:microsoft.com/office/officeart/2005/8/layout/chevron1"/>
    <dgm:cxn modelId="{884B9E81-4825-48BC-B1A3-9634BB353505}" srcId="{1FED4A6B-11FA-46DD-8526-83C58A1CB29F}" destId="{42EC38C3-49C0-4BA3-A093-291A728A37EE}" srcOrd="2" destOrd="0" parTransId="{97FE299F-0275-4D72-BE08-AF095AAEB259}" sibTransId="{9434F8A2-6676-492B-97BF-69F6C529A290}"/>
    <dgm:cxn modelId="{39563CBB-111E-4363-8253-B42C4CED4AC5}" type="presOf" srcId="{6FD6D65B-81D2-4D94-9462-4B861125BD36}" destId="{1955B856-7AF7-4D37-AE17-2C89A21EFA78}" srcOrd="0" destOrd="0" presId="urn:microsoft.com/office/officeart/2005/8/layout/chevron1"/>
    <dgm:cxn modelId="{817ADB34-4ADB-456D-897A-D79DCC419D26}" type="presOf" srcId="{1FED4A6B-11FA-46DD-8526-83C58A1CB29F}" destId="{255E94E4-7536-484B-80FC-7F8765B7E417}" srcOrd="0" destOrd="0" presId="urn:microsoft.com/office/officeart/2005/8/layout/chevron1"/>
    <dgm:cxn modelId="{F05FA0E7-51C2-40DE-B7BE-7C76A16C56F9}" type="presOf" srcId="{DAA8E6E6-2933-4AFE-B334-7F145002E754}" destId="{74F0F799-25D1-4513-A790-B9D87FE3B010}" srcOrd="0" destOrd="0" presId="urn:microsoft.com/office/officeart/2005/8/layout/chevron1"/>
    <dgm:cxn modelId="{9FBFCE50-3212-41B5-9CD7-13618FEDA5FD}" type="presParOf" srcId="{255E94E4-7536-484B-80FC-7F8765B7E417}" destId="{1955B856-7AF7-4D37-AE17-2C89A21EFA78}" srcOrd="0" destOrd="0" presId="urn:microsoft.com/office/officeart/2005/8/layout/chevron1"/>
    <dgm:cxn modelId="{AD9F3E56-7D60-46E2-AD54-91F1223228B7}" type="presParOf" srcId="{255E94E4-7536-484B-80FC-7F8765B7E417}" destId="{A307AB65-1952-4343-81D8-71A8FB7DEE8A}" srcOrd="1" destOrd="0" presId="urn:microsoft.com/office/officeart/2005/8/layout/chevron1"/>
    <dgm:cxn modelId="{05C397D5-FAD3-4439-B414-8E773C396BEB}" type="presParOf" srcId="{255E94E4-7536-484B-80FC-7F8765B7E417}" destId="{74F0F799-25D1-4513-A790-B9D87FE3B010}" srcOrd="2" destOrd="0" presId="urn:microsoft.com/office/officeart/2005/8/layout/chevron1"/>
    <dgm:cxn modelId="{75212430-EF28-4851-B311-9A0575DDD6CA}" type="presParOf" srcId="{255E94E4-7536-484B-80FC-7F8765B7E417}" destId="{D313A3EF-4DAC-4CC4-A0B2-C22975379AA0}" srcOrd="3" destOrd="0" presId="urn:microsoft.com/office/officeart/2005/8/layout/chevron1"/>
    <dgm:cxn modelId="{D842451E-2F24-4CC2-B4CE-06E2D7C920DF}" type="presParOf" srcId="{255E94E4-7536-484B-80FC-7F8765B7E417}" destId="{10DC3C3C-E01C-4BA5-9037-765C7DC9207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5B856-7AF7-4D37-AE17-2C89A21EFA78}">
      <dsp:nvSpPr>
        <dsp:cNvPr id="0" name=""/>
        <dsp:cNvSpPr/>
      </dsp:nvSpPr>
      <dsp:spPr>
        <a:xfrm>
          <a:off x="0" y="0"/>
          <a:ext cx="4212880" cy="125128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Camera</a:t>
          </a:r>
          <a:endParaRPr lang="th-TH" sz="3600" kern="1200" dirty="0">
            <a:solidFill>
              <a:schemeClr val="bg1"/>
            </a:solidFill>
          </a:endParaRPr>
        </a:p>
      </dsp:txBody>
      <dsp:txXfrm>
        <a:off x="625643" y="0"/>
        <a:ext cx="2961595" cy="1251285"/>
      </dsp:txXfrm>
    </dsp:sp>
    <dsp:sp modelId="{74F0F799-25D1-4513-A790-B9D87FE3B010}">
      <dsp:nvSpPr>
        <dsp:cNvPr id="0" name=""/>
        <dsp:cNvSpPr/>
      </dsp:nvSpPr>
      <dsp:spPr>
        <a:xfrm>
          <a:off x="3795049" y="0"/>
          <a:ext cx="4212880" cy="125128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Smartphone</a:t>
          </a:r>
          <a:endParaRPr lang="th-TH" sz="3600" kern="1200" dirty="0">
            <a:solidFill>
              <a:schemeClr val="bg1"/>
            </a:solidFill>
          </a:endParaRPr>
        </a:p>
      </dsp:txBody>
      <dsp:txXfrm>
        <a:off x="4420692" y="0"/>
        <a:ext cx="2961595" cy="1251285"/>
      </dsp:txXfrm>
    </dsp:sp>
    <dsp:sp modelId="{10DC3C3C-E01C-4BA5-9037-765C7DC92078}">
      <dsp:nvSpPr>
        <dsp:cNvPr id="0" name=""/>
        <dsp:cNvSpPr/>
      </dsp:nvSpPr>
      <dsp:spPr>
        <a:xfrm>
          <a:off x="7590099" y="0"/>
          <a:ext cx="4212880" cy="125128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Driver</a:t>
          </a:r>
          <a:endParaRPr lang="th-TH" sz="3600" kern="1200" dirty="0">
            <a:solidFill>
              <a:schemeClr val="bg1"/>
            </a:solidFill>
          </a:endParaRPr>
        </a:p>
      </dsp:txBody>
      <dsp:txXfrm>
        <a:off x="8215742" y="0"/>
        <a:ext cx="2961595" cy="1251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5B856-7AF7-4D37-AE17-2C89A21EFA78}">
      <dsp:nvSpPr>
        <dsp:cNvPr id="0" name=""/>
        <dsp:cNvSpPr/>
      </dsp:nvSpPr>
      <dsp:spPr>
        <a:xfrm>
          <a:off x="0" y="0"/>
          <a:ext cx="4212880" cy="125128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Camera</a:t>
          </a:r>
          <a:endParaRPr lang="th-TH" sz="3600" kern="1200" dirty="0">
            <a:solidFill>
              <a:schemeClr val="bg1"/>
            </a:solidFill>
          </a:endParaRPr>
        </a:p>
      </dsp:txBody>
      <dsp:txXfrm>
        <a:off x="625643" y="0"/>
        <a:ext cx="2961595" cy="1251285"/>
      </dsp:txXfrm>
    </dsp:sp>
    <dsp:sp modelId="{74F0F799-25D1-4513-A790-B9D87FE3B010}">
      <dsp:nvSpPr>
        <dsp:cNvPr id="0" name=""/>
        <dsp:cNvSpPr/>
      </dsp:nvSpPr>
      <dsp:spPr>
        <a:xfrm>
          <a:off x="3795049" y="0"/>
          <a:ext cx="4212880" cy="125128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Smartphone</a:t>
          </a:r>
          <a:endParaRPr lang="th-TH" sz="3600" kern="1200" dirty="0">
            <a:solidFill>
              <a:schemeClr val="bg1"/>
            </a:solidFill>
          </a:endParaRPr>
        </a:p>
      </dsp:txBody>
      <dsp:txXfrm>
        <a:off x="4420692" y="0"/>
        <a:ext cx="2961595" cy="1251285"/>
      </dsp:txXfrm>
    </dsp:sp>
    <dsp:sp modelId="{10DC3C3C-E01C-4BA5-9037-765C7DC92078}">
      <dsp:nvSpPr>
        <dsp:cNvPr id="0" name=""/>
        <dsp:cNvSpPr/>
      </dsp:nvSpPr>
      <dsp:spPr>
        <a:xfrm>
          <a:off x="7590099" y="0"/>
          <a:ext cx="4212880" cy="125128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Driver</a:t>
          </a:r>
          <a:endParaRPr lang="th-TH" sz="3600" kern="1200" dirty="0">
            <a:solidFill>
              <a:schemeClr val="bg1"/>
            </a:solidFill>
          </a:endParaRPr>
        </a:p>
      </dsp:txBody>
      <dsp:txXfrm>
        <a:off x="8215742" y="0"/>
        <a:ext cx="2961595" cy="1251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5B856-7AF7-4D37-AE17-2C89A21EFA78}">
      <dsp:nvSpPr>
        <dsp:cNvPr id="0" name=""/>
        <dsp:cNvSpPr/>
      </dsp:nvSpPr>
      <dsp:spPr>
        <a:xfrm>
          <a:off x="3457" y="0"/>
          <a:ext cx="4212880" cy="125128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Camera</a:t>
          </a:r>
          <a:endParaRPr lang="th-TH" sz="3600" kern="1200" dirty="0">
            <a:solidFill>
              <a:schemeClr val="bg1"/>
            </a:solidFill>
          </a:endParaRPr>
        </a:p>
      </dsp:txBody>
      <dsp:txXfrm>
        <a:off x="629100" y="0"/>
        <a:ext cx="2961595" cy="1251285"/>
      </dsp:txXfrm>
    </dsp:sp>
    <dsp:sp modelId="{74F0F799-25D1-4513-A790-B9D87FE3B010}">
      <dsp:nvSpPr>
        <dsp:cNvPr id="0" name=""/>
        <dsp:cNvSpPr/>
      </dsp:nvSpPr>
      <dsp:spPr>
        <a:xfrm>
          <a:off x="3795049" y="0"/>
          <a:ext cx="4212880" cy="125128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Smartphone</a:t>
          </a:r>
          <a:endParaRPr lang="th-TH" sz="3600" kern="1200" dirty="0">
            <a:solidFill>
              <a:schemeClr val="bg1"/>
            </a:solidFill>
          </a:endParaRPr>
        </a:p>
      </dsp:txBody>
      <dsp:txXfrm>
        <a:off x="4420692" y="0"/>
        <a:ext cx="2961595" cy="1251285"/>
      </dsp:txXfrm>
    </dsp:sp>
    <dsp:sp modelId="{10DC3C3C-E01C-4BA5-9037-765C7DC92078}">
      <dsp:nvSpPr>
        <dsp:cNvPr id="0" name=""/>
        <dsp:cNvSpPr/>
      </dsp:nvSpPr>
      <dsp:spPr>
        <a:xfrm>
          <a:off x="7590099" y="0"/>
          <a:ext cx="4212880" cy="125128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Driver</a:t>
          </a:r>
          <a:endParaRPr lang="th-TH" sz="3600" kern="1200" dirty="0">
            <a:solidFill>
              <a:schemeClr val="bg1"/>
            </a:solidFill>
          </a:endParaRPr>
        </a:p>
      </dsp:txBody>
      <dsp:txXfrm>
        <a:off x="8215742" y="0"/>
        <a:ext cx="2961595" cy="1251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24-Aug-14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5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24-Aug-14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446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24-Aug-14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560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24-Aug-14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628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24-Aug-14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18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24-Aug-14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5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24-Aug-14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1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24-Aug-14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2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24-Aug-14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2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24-Aug-14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8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24-Aug-14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24-Aug-14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4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  <a:t>24-Aug-14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8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5B747F8-9654-4282-85D2-65F41AAE7A75}" type="datetimeFigureOut">
              <a:rPr lang="en-US" smtClean="0"/>
              <a:t>24-Aug-14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4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24-Aug-14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12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ระบบสนับสนุนการขับขี่รถยนต์ด้วย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Android application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684" y="5324962"/>
            <a:ext cx="4592179" cy="1192142"/>
          </a:xfrm>
        </p:spPr>
        <p:txBody>
          <a:bodyPr>
            <a:noAutofit/>
          </a:bodyPr>
          <a:lstStyle/>
          <a:p>
            <a:r>
              <a:rPr lang="th-TH" sz="2000" dirty="0" smtClean="0"/>
              <a:t>จัดทำโดย 1. นายพีรภัทร  พาปาน 2. นายปฐวี นาคบุตร</a:t>
            </a:r>
          </a:p>
          <a:p>
            <a:r>
              <a:rPr lang="th-TH" sz="2000" dirty="0" smtClean="0"/>
              <a:t>อาจารย์ที่ปรึกษา </a:t>
            </a:r>
            <a:r>
              <a:rPr lang="th-TH" sz="2000" dirty="0"/>
              <a:t>ดร.ชมพูนุท </a:t>
            </a:r>
            <a:r>
              <a:rPr lang="th-TH" sz="2000" dirty="0" err="1"/>
              <a:t>จิน</a:t>
            </a:r>
            <a:r>
              <a:rPr lang="th-TH" sz="2000" dirty="0"/>
              <a:t>จา</a:t>
            </a:r>
            <a:r>
              <a:rPr lang="th-TH" sz="2000" dirty="0" smtClean="0"/>
              <a:t>คาม</a:t>
            </a:r>
            <a:br>
              <a:rPr lang="th-TH" sz="2000" dirty="0" smtClean="0"/>
            </a:br>
            <a:r>
              <a:rPr lang="th-TH" sz="2000" dirty="0" smtClean="0"/>
              <a:t>อาจารย์</a:t>
            </a:r>
            <a:r>
              <a:rPr lang="th-TH" sz="2000" dirty="0" smtClean="0"/>
              <a:t>ที่ปรึกษาร่วม ดร.ปกรณ์ วัฒนจตุร</a:t>
            </a:r>
            <a:r>
              <a:rPr lang="th-TH" sz="2000" dirty="0" smtClean="0"/>
              <a:t>พร</a:t>
            </a:r>
            <a:r>
              <a:rPr lang="en-US" sz="2000" dirty="0" smtClean="0"/>
              <a:t>, </a:t>
            </a:r>
            <a:r>
              <a:rPr lang="th-TH" sz="2000" dirty="0" smtClean="0"/>
              <a:t>ผศ.</a:t>
            </a:r>
            <a:r>
              <a:rPr lang="th-TH" sz="2000" dirty="0"/>
              <a:t>เจริญ</a:t>
            </a:r>
            <a:r>
              <a:rPr lang="th-TH" sz="2000" dirty="0" smtClean="0"/>
              <a:t> </a:t>
            </a:r>
            <a:r>
              <a:rPr lang="th-TH" sz="2000" dirty="0" smtClean="0"/>
              <a:t>วงษ์ชุ่มเย็น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07379" y="5271807"/>
            <a:ext cx="4524000" cy="12854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000" dirty="0" smtClean="0"/>
              <a:t>ภาควิชา วิศวกรรมคอมพิวเตอร์ </a:t>
            </a:r>
          </a:p>
          <a:p>
            <a:r>
              <a:rPr lang="th-TH" sz="2000" dirty="0" smtClean="0"/>
              <a:t>คณะวิศวกรรมศาสตร์</a:t>
            </a:r>
          </a:p>
          <a:p>
            <a:r>
              <a:rPr lang="th-TH" sz="2000" dirty="0" smtClean="0"/>
              <a:t>สถาบันเทคโนโลยีพระจอมเกล้าเจ้าคุณทหารลาดกระบัง</a:t>
            </a:r>
          </a:p>
        </p:txBody>
      </p:sp>
    </p:spTree>
    <p:extLst>
      <p:ext uri="{BB962C8B-B14F-4D97-AF65-F5344CB8AC3E}">
        <p14:creationId xmlns:p14="http://schemas.microsoft.com/office/powerpoint/2010/main" val="25849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15" y="453858"/>
            <a:ext cx="10934980" cy="5954337"/>
          </a:xfrm>
        </p:spPr>
      </p:pic>
      <p:sp>
        <p:nvSpPr>
          <p:cNvPr id="5" name="TextBox 4"/>
          <p:cNvSpPr txBox="1"/>
          <p:nvPr/>
        </p:nvSpPr>
        <p:spPr>
          <a:xfrm>
            <a:off x="7808493" y="3624606"/>
            <a:ext cx="3332749" cy="8309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Smartphone send notification to driver if found intersect or object in distance.</a:t>
            </a:r>
            <a:endParaRPr lang="th-T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7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กลุ่ม 17"/>
          <p:cNvGrpSpPr/>
          <p:nvPr/>
        </p:nvGrpSpPr>
        <p:grpSpPr>
          <a:xfrm>
            <a:off x="372980" y="1612232"/>
            <a:ext cx="11430000" cy="4981073"/>
            <a:chOff x="240632" y="1612232"/>
            <a:chExt cx="11430000" cy="4981073"/>
          </a:xfrm>
        </p:grpSpPr>
        <p:sp>
          <p:nvSpPr>
            <p:cNvPr id="11" name="สี่เหลี่ยมผืนผ้ามุมมน 10"/>
            <p:cNvSpPr/>
            <p:nvPr/>
          </p:nvSpPr>
          <p:spPr>
            <a:xfrm>
              <a:off x="240632" y="1612232"/>
              <a:ext cx="11430000" cy="49810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numCol="1" spcCol="0" rtlCol="0" anchor="ctr">
              <a:noAutofit/>
            </a:bodyPr>
            <a:lstStyle/>
            <a:p>
              <a:pPr algn="ctr"/>
              <a:endParaRPr lang="th-TH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610" y="4687851"/>
              <a:ext cx="3717757" cy="64633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Camera capture image from street and send to smartphone.</a:t>
              </a:r>
              <a:endParaRPr lang="th-TH" dirty="0">
                <a:solidFill>
                  <a:schemeClr val="bg1"/>
                </a:solidFill>
              </a:endParaRPr>
            </a:p>
          </p:txBody>
        </p:sp>
        <p:pic>
          <p:nvPicPr>
            <p:cNvPr id="16" name="รูปภาพ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939" y="1981564"/>
              <a:ext cx="2464469" cy="2464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  <p:pic>
          <p:nvPicPr>
            <p:cNvPr id="17" name="รูปภาพ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120" y="1993595"/>
              <a:ext cx="6497704" cy="32401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</p:grpSp>
      <p:graphicFrame>
        <p:nvGraphicFramePr>
          <p:cNvPr id="7" name="ไดอะแกรม 6"/>
          <p:cNvGraphicFramePr/>
          <p:nvPr>
            <p:extLst>
              <p:ext uri="{D42A27DB-BD31-4B8C-83A1-F6EECF244321}">
                <p14:modId xmlns:p14="http://schemas.microsoft.com/office/powerpoint/2010/main" val="4253068823"/>
              </p:ext>
            </p:extLst>
          </p:nvPr>
        </p:nvGraphicFramePr>
        <p:xfrm>
          <a:off x="216568" y="216568"/>
          <a:ext cx="11802980" cy="1251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5326" y="1612232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dirty="0"/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1034716" y="1251284"/>
            <a:ext cx="2394284" cy="545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80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ไดอะแกรม 6"/>
          <p:cNvGraphicFramePr/>
          <p:nvPr>
            <p:extLst>
              <p:ext uri="{D42A27DB-BD31-4B8C-83A1-F6EECF244321}">
                <p14:modId xmlns:p14="http://schemas.microsoft.com/office/powerpoint/2010/main" val="3138640864"/>
              </p:ext>
            </p:extLst>
          </p:nvPr>
        </p:nvGraphicFramePr>
        <p:xfrm>
          <a:off x="216568" y="216568"/>
          <a:ext cx="11802980" cy="1251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5326" y="1612232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dirty="0"/>
          </a:p>
        </p:txBody>
      </p:sp>
      <p:grpSp>
        <p:nvGrpSpPr>
          <p:cNvPr id="26" name="กลุ่ม 25"/>
          <p:cNvGrpSpPr/>
          <p:nvPr/>
        </p:nvGrpSpPr>
        <p:grpSpPr>
          <a:xfrm>
            <a:off x="372978" y="1612232"/>
            <a:ext cx="11430000" cy="4981073"/>
            <a:chOff x="276726" y="1612232"/>
            <a:chExt cx="11430000" cy="4981073"/>
          </a:xfrm>
        </p:grpSpPr>
        <p:sp>
          <p:nvSpPr>
            <p:cNvPr id="27" name="สี่เหลี่ยมผืนผ้ามุมมน 26"/>
            <p:cNvSpPr/>
            <p:nvPr/>
          </p:nvSpPr>
          <p:spPr>
            <a:xfrm>
              <a:off x="276726" y="1612232"/>
              <a:ext cx="11430000" cy="498107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numCol="1" spcCol="0" rtlCol="0" anchor="ctr">
              <a:noAutofit/>
            </a:bodyPr>
            <a:lstStyle/>
            <a:p>
              <a:pPr algn="ctr"/>
              <a:endParaRPr lang="th-TH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3610" y="4687851"/>
              <a:ext cx="3717757" cy="64633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Smartphone processing data and show virtual lanes lines.</a:t>
              </a:r>
              <a:endParaRPr lang="th-TH" dirty="0">
                <a:solidFill>
                  <a:schemeClr val="bg1"/>
                </a:solidFill>
              </a:endParaRPr>
            </a:p>
          </p:txBody>
        </p:sp>
        <p:pic>
          <p:nvPicPr>
            <p:cNvPr id="29" name="รูปภาพ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035" y="1981564"/>
              <a:ext cx="2464469" cy="246446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pic>
          <p:nvPicPr>
            <p:cNvPr id="30" name="รูปภาพ 2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216" y="1993595"/>
              <a:ext cx="6497704" cy="32401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</p:grpSp>
      <p:sp>
        <p:nvSpPr>
          <p:cNvPr id="19" name="สี่เหลี่ยมผืนผ้า 18"/>
          <p:cNvSpPr/>
          <p:nvPr/>
        </p:nvSpPr>
        <p:spPr>
          <a:xfrm>
            <a:off x="4734425" y="1339425"/>
            <a:ext cx="2394284" cy="5456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75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มุมมน 10"/>
          <p:cNvSpPr/>
          <p:nvPr/>
        </p:nvSpPr>
        <p:spPr>
          <a:xfrm>
            <a:off x="385010" y="1588168"/>
            <a:ext cx="11430000" cy="4981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numCol="1" spcCol="0" rtlCol="0" anchor="ctr">
            <a:noAutofit/>
          </a:bodyPr>
          <a:lstStyle/>
          <a:p>
            <a:pPr algn="ctr"/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721894" y="4687851"/>
            <a:ext cx="371775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Smartphone send notification to driver if found intersect or object in distance.</a:t>
            </a:r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16" name="รูปภาพ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19" y="1981564"/>
            <a:ext cx="2464469" cy="24644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graphicFrame>
        <p:nvGraphicFramePr>
          <p:cNvPr id="7" name="ไดอะแกรม 6"/>
          <p:cNvGraphicFramePr/>
          <p:nvPr>
            <p:extLst>
              <p:ext uri="{D42A27DB-BD31-4B8C-83A1-F6EECF244321}">
                <p14:modId xmlns:p14="http://schemas.microsoft.com/office/powerpoint/2010/main" val="715898301"/>
              </p:ext>
            </p:extLst>
          </p:nvPr>
        </p:nvGraphicFramePr>
        <p:xfrm>
          <a:off x="216568" y="216568"/>
          <a:ext cx="11802980" cy="1251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5326" y="1612232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dirty="0"/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8343898" y="1339425"/>
            <a:ext cx="2394284" cy="545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" name="รูปภาพ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69" y="1993595"/>
            <a:ext cx="6497702" cy="3240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961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413</TotalTime>
  <Words>98</Words>
  <Application>Microsoft Office PowerPoint</Application>
  <PresentationFormat>กำหนดเอง</PresentationFormat>
  <Paragraphs>19</Paragraphs>
  <Slides>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</vt:i4>
      </vt:variant>
    </vt:vector>
  </HeadingPairs>
  <TitlesOfParts>
    <vt:vector size="6" baseType="lpstr">
      <vt:lpstr>Quotable</vt:lpstr>
      <vt:lpstr>ระบบสนับสนุนการขับขี่รถยนต์ด้วย  Android application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ระบบสนับสนุนการขับขี่รถยนต์ด้วย Android application</dc:title>
  <dc:creator>Kazehaya745</dc:creator>
  <cp:lastModifiedBy>UNKN0WN</cp:lastModifiedBy>
  <cp:revision>34</cp:revision>
  <dcterms:created xsi:type="dcterms:W3CDTF">2014-08-17T13:00:03Z</dcterms:created>
  <dcterms:modified xsi:type="dcterms:W3CDTF">2014-08-24T12:30:17Z</dcterms:modified>
</cp:coreProperties>
</file>