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590E-88DD-4051-B033-749297A75FC1}" type="datetimeFigureOut">
              <a:rPr lang="pl-PL" smtClean="0"/>
              <a:t>22.08.2023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93F6-E9CC-422E-8AFE-1365F0BBBD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590E-88DD-4051-B033-749297A75FC1}" type="datetimeFigureOut">
              <a:rPr lang="pl-PL" smtClean="0"/>
              <a:t>22.08.2023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93F6-E9CC-422E-8AFE-1365F0BBBD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590E-88DD-4051-B033-749297A75FC1}" type="datetimeFigureOut">
              <a:rPr lang="pl-PL" smtClean="0"/>
              <a:t>22.08.2023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93F6-E9CC-422E-8AFE-1365F0BBBD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590E-88DD-4051-B033-749297A75FC1}" type="datetimeFigureOut">
              <a:rPr lang="pl-PL" smtClean="0"/>
              <a:t>22.08.2023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93F6-E9CC-422E-8AFE-1365F0BBBD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590E-88DD-4051-B033-749297A75FC1}" type="datetimeFigureOut">
              <a:rPr lang="pl-PL" smtClean="0"/>
              <a:t>22.08.2023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93F6-E9CC-422E-8AFE-1365F0BBBD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590E-88DD-4051-B033-749297A75FC1}" type="datetimeFigureOut">
              <a:rPr lang="pl-PL" smtClean="0"/>
              <a:t>22.08.2023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93F6-E9CC-422E-8AFE-1365F0BBBD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590E-88DD-4051-B033-749297A75FC1}" type="datetimeFigureOut">
              <a:rPr lang="pl-PL" smtClean="0"/>
              <a:t>22.08.2023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93F6-E9CC-422E-8AFE-1365F0BBBD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590E-88DD-4051-B033-749297A75FC1}" type="datetimeFigureOut">
              <a:rPr lang="pl-PL" smtClean="0"/>
              <a:t>22.08.2023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93F6-E9CC-422E-8AFE-1365F0BBBD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590E-88DD-4051-B033-749297A75FC1}" type="datetimeFigureOut">
              <a:rPr lang="pl-PL" smtClean="0"/>
              <a:t>22.08.2023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93F6-E9CC-422E-8AFE-1365F0BBBD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590E-88DD-4051-B033-749297A75FC1}" type="datetimeFigureOut">
              <a:rPr lang="pl-PL" smtClean="0"/>
              <a:t>22.08.2023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93F6-E9CC-422E-8AFE-1365F0BBBD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590E-88DD-4051-B033-749297A75FC1}" type="datetimeFigureOut">
              <a:rPr lang="pl-PL" smtClean="0"/>
              <a:t>22.08.2023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93F6-E9CC-422E-8AFE-1365F0BBBD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1590E-88DD-4051-B033-749297A75FC1}" type="datetimeFigureOut">
              <a:rPr lang="pl-PL" smtClean="0"/>
              <a:t>22.08.2023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93F6-E9CC-422E-8AFE-1365F0BBBD4F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Текстовый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Ввести значения для </a:t>
            </a:r>
            <a:r>
              <a:rPr lang="en-US" dirty="0" smtClean="0"/>
              <a:t>a, b, c</a:t>
            </a:r>
          </a:p>
          <a:p>
            <a:r>
              <a:rPr lang="ru-RU" dirty="0" smtClean="0"/>
              <a:t>Слаживаем все три значения </a:t>
            </a:r>
            <a:r>
              <a:rPr lang="en-US" dirty="0" smtClean="0"/>
              <a:t>a</a:t>
            </a:r>
            <a:r>
              <a:rPr lang="ru-RU" dirty="0" smtClean="0"/>
              <a:t>+</a:t>
            </a:r>
            <a:r>
              <a:rPr lang="en-US" dirty="0" smtClean="0"/>
              <a:t>b</a:t>
            </a:r>
            <a:r>
              <a:rPr lang="ru-RU" dirty="0" smtClean="0"/>
              <a:t>+</a:t>
            </a:r>
            <a:r>
              <a:rPr lang="en-US" dirty="0" smtClean="0"/>
              <a:t>c</a:t>
            </a:r>
            <a:endParaRPr lang="ru-RU" dirty="0" smtClean="0"/>
          </a:p>
          <a:p>
            <a:r>
              <a:rPr lang="ru-RU" dirty="0" smtClean="0"/>
              <a:t>Выводим сумму трех переменных в новую переменную </a:t>
            </a:r>
            <a:r>
              <a:rPr lang="en-US" dirty="0" smtClean="0"/>
              <a:t> d .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Псевдокод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a,b,c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a+b+c</a:t>
            </a:r>
            <a:endParaRPr lang="en-US" dirty="0" smtClean="0"/>
          </a:p>
          <a:p>
            <a:r>
              <a:rPr lang="en-US" dirty="0" smtClean="0"/>
              <a:t>READ IN  d</a:t>
            </a:r>
          </a:p>
          <a:p>
            <a:r>
              <a:rPr lang="en-US" dirty="0" smtClean="0"/>
              <a:t>END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алгоритм</a:t>
            </a:r>
            <a:endParaRPr lang="pl-PL" dirty="0"/>
          </a:p>
        </p:txBody>
      </p:sp>
      <p:sp>
        <p:nvSpPr>
          <p:cNvPr id="4" name="Elipsa 3"/>
          <p:cNvSpPr/>
          <p:nvPr/>
        </p:nvSpPr>
        <p:spPr>
          <a:xfrm>
            <a:off x="3347864" y="1124744"/>
            <a:ext cx="1368152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Начало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ównoległobok 4"/>
          <p:cNvSpPr/>
          <p:nvPr/>
        </p:nvSpPr>
        <p:spPr>
          <a:xfrm>
            <a:off x="2699792" y="2492896"/>
            <a:ext cx="2664296" cy="64807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Ввод</a:t>
            </a:r>
            <a:r>
              <a:rPr lang="en-US" dirty="0" smtClean="0"/>
              <a:t> a, b, c</a:t>
            </a:r>
            <a:r>
              <a:rPr lang="ru-RU" dirty="0" smtClean="0"/>
              <a:t> 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2555776" y="3645024"/>
            <a:ext cx="2880320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Операция сложения  </a:t>
            </a:r>
            <a:r>
              <a:rPr lang="en-US" dirty="0" err="1" smtClean="0"/>
              <a:t>a+b+c</a:t>
            </a:r>
            <a:endParaRPr lang="pl-PL" dirty="0"/>
          </a:p>
        </p:txBody>
      </p:sp>
      <p:sp>
        <p:nvSpPr>
          <p:cNvPr id="7" name="Równoległobok 6"/>
          <p:cNvSpPr/>
          <p:nvPr/>
        </p:nvSpPr>
        <p:spPr>
          <a:xfrm>
            <a:off x="2627784" y="4941168"/>
            <a:ext cx="2880320" cy="7200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Вывод результата в </a:t>
            </a:r>
            <a:r>
              <a:rPr lang="en-US" dirty="0" smtClean="0"/>
              <a:t>d</a:t>
            </a:r>
            <a:r>
              <a:rPr lang="ru-RU" dirty="0" smtClean="0"/>
              <a:t> </a:t>
            </a:r>
            <a:endParaRPr lang="pl-PL" dirty="0"/>
          </a:p>
        </p:txBody>
      </p:sp>
      <p:sp>
        <p:nvSpPr>
          <p:cNvPr id="8" name="Elipsa 7"/>
          <p:cNvSpPr/>
          <p:nvPr/>
        </p:nvSpPr>
        <p:spPr>
          <a:xfrm>
            <a:off x="3419872" y="6093296"/>
            <a:ext cx="1224136" cy="764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Конец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Łącznik prosty ze strzałką 9"/>
          <p:cNvCxnSpPr>
            <a:stCxn id="4" idx="4"/>
            <a:endCxn id="5" idx="0"/>
          </p:cNvCxnSpPr>
          <p:nvPr/>
        </p:nvCxnSpPr>
        <p:spPr>
          <a:xfrm>
            <a:off x="4031940" y="191683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endCxn id="6" idx="0"/>
          </p:cNvCxnSpPr>
          <p:nvPr/>
        </p:nvCxnSpPr>
        <p:spPr>
          <a:xfrm>
            <a:off x="399593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>
            <a:off x="3995936" y="443711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>
            <a:off x="3923928" y="56612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/>
          <a:lstStyle/>
          <a:p>
            <a:r>
              <a:rPr lang="pl-PL" dirty="0" err="1"/>
              <a:t>let</a:t>
            </a:r>
            <a:r>
              <a:rPr lang="pl-PL" dirty="0"/>
              <a:t> a = 4</a:t>
            </a:r>
            <a:br>
              <a:rPr lang="pl-PL" dirty="0"/>
            </a:br>
            <a:r>
              <a:rPr lang="pl-PL" dirty="0" err="1"/>
              <a:t>let</a:t>
            </a:r>
            <a:r>
              <a:rPr lang="pl-PL" dirty="0"/>
              <a:t> b = 3</a:t>
            </a:r>
            <a:br>
              <a:rPr lang="pl-PL" dirty="0"/>
            </a:br>
            <a:r>
              <a:rPr lang="pl-PL" dirty="0" err="1"/>
              <a:t>let</a:t>
            </a:r>
            <a:r>
              <a:rPr lang="pl-PL" dirty="0"/>
              <a:t> c = 2</a:t>
            </a:r>
            <a:br>
              <a:rPr lang="pl-PL" dirty="0"/>
            </a:br>
            <a:r>
              <a:rPr lang="pl-PL" dirty="0" err="1"/>
              <a:t>let</a:t>
            </a:r>
            <a:r>
              <a:rPr lang="pl-PL" dirty="0"/>
              <a:t> d = </a:t>
            </a:r>
            <a:r>
              <a:rPr lang="pl-PL" dirty="0" err="1"/>
              <a:t>a+b+c</a:t>
            </a: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console.log</a:t>
            </a:r>
            <a:r>
              <a:rPr lang="pl-PL"/>
              <a:t> (d)</a:t>
            </a:r>
            <a:br>
              <a:rPr lang="pl-PL"/>
            </a:b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</Words>
  <Application>Microsoft Office PowerPoint</Application>
  <PresentationFormat>Pokaz na ekranie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Slajd 1</vt:lpstr>
      <vt:lpstr>Текстовый</vt:lpstr>
      <vt:lpstr>Псевдокод</vt:lpstr>
      <vt:lpstr>Графический алгоритм</vt:lpstr>
      <vt:lpstr>let a = 4 let b = 3 let c = 2 let d = a+b+c console.log (d)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Admin</dc:creator>
  <cp:lastModifiedBy>Admin</cp:lastModifiedBy>
  <cp:revision>2</cp:revision>
  <dcterms:created xsi:type="dcterms:W3CDTF">2023-08-22T09:23:59Z</dcterms:created>
  <dcterms:modified xsi:type="dcterms:W3CDTF">2023-08-22T09:41:50Z</dcterms:modified>
</cp:coreProperties>
</file>