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2" r:id="rId5"/>
    <p:sldId id="276" r:id="rId6"/>
    <p:sldId id="274" r:id="rId7"/>
    <p:sldId id="271" r:id="rId8"/>
    <p:sldId id="273" r:id="rId9"/>
    <p:sldId id="275" r:id="rId10"/>
    <p:sldId id="27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2" autoAdjust="0"/>
    <p:restoredTop sz="94660"/>
  </p:normalViewPr>
  <p:slideViewPr>
    <p:cSldViewPr snapToGrid="0">
      <p:cViewPr>
        <p:scale>
          <a:sx n="100" d="100"/>
          <a:sy n="100" d="100"/>
        </p:scale>
        <p:origin x="11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37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92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9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2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9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8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64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3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13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05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3246-F7F7-4603-A66C-3A787006DA33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F5B0-E1CA-4E28-AC8E-F0A221668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7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What is off-shore solar?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Solar farms on </a:t>
            </a:r>
            <a:r>
              <a:rPr lang="en-US" altLang="ja-JP" dirty="0" err="1" smtClean="0"/>
              <a:t>megafloats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Minimal off-shore solar</a:t>
            </a:r>
          </a:p>
          <a:p>
            <a:pPr lvl="1"/>
            <a:r>
              <a:rPr lang="en-US" altLang="ja-JP" dirty="0" err="1" smtClean="0"/>
              <a:t>Youtube</a:t>
            </a:r>
            <a:r>
              <a:rPr lang="en-US" altLang="ja-JP" dirty="0" smtClean="0"/>
              <a:t> video coming soon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Large off-shore solar</a:t>
            </a:r>
          </a:p>
          <a:p>
            <a:pPr lvl="1"/>
            <a:r>
              <a:rPr kumimoji="1" lang="en-US" altLang="ja-JP" dirty="0" smtClean="0"/>
              <a:t>I’m working on this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84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 question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Is it technically possible?</a:t>
            </a:r>
          </a:p>
          <a:p>
            <a:pPr lvl="1"/>
            <a:r>
              <a:rPr lang="en-US" altLang="ja-JP" dirty="0" smtClean="0"/>
              <a:t>Are </a:t>
            </a:r>
            <a:r>
              <a:rPr lang="en-US" altLang="ja-JP" dirty="0" err="1" smtClean="0"/>
              <a:t>megafloats</a:t>
            </a:r>
            <a:r>
              <a:rPr lang="en-US" altLang="ja-JP" dirty="0" smtClean="0"/>
              <a:t> feasible in the outer ocean?</a:t>
            </a:r>
          </a:p>
          <a:p>
            <a:pPr lvl="2"/>
            <a:r>
              <a:rPr lang="en-US" altLang="ja-JP" dirty="0" smtClean="0"/>
              <a:t>I’m really not sure about this.</a:t>
            </a:r>
          </a:p>
          <a:p>
            <a:pPr lvl="2"/>
            <a:r>
              <a:rPr lang="en-US" altLang="ja-JP" dirty="0" smtClean="0"/>
              <a:t>At least they are safe in inner oceans (south </a:t>
            </a:r>
            <a:r>
              <a:rPr lang="en-US" altLang="ja-JP" dirty="0" err="1" smtClean="0"/>
              <a:t>awaji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megafloat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If yes in outer ocean, the energy problem is basically solved.</a:t>
            </a:r>
          </a:p>
          <a:p>
            <a:pPr lvl="1"/>
            <a:r>
              <a:rPr kumimoji="1" lang="en-US" altLang="ja-JP" dirty="0" smtClean="0"/>
              <a:t>Are solar panels made durable in the ocean?</a:t>
            </a:r>
          </a:p>
          <a:p>
            <a:pPr lvl="2"/>
            <a:r>
              <a:rPr lang="en-US" altLang="ja-JP" dirty="0" smtClean="0"/>
              <a:t>Maybe yes. They are </a:t>
            </a:r>
            <a:r>
              <a:rPr lang="en-US" altLang="ja-JP" dirty="0" err="1" smtClean="0"/>
              <a:t>pn</a:t>
            </a:r>
            <a:r>
              <a:rPr lang="en-US" altLang="ja-JP" dirty="0" smtClean="0"/>
              <a:t> junction. No reason mechanically fragile.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Can we make it by mass producing?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45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offshore solar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Technology for the 22st Century</a:t>
            </a:r>
          </a:p>
          <a:p>
            <a:pPr lvl="1"/>
            <a:r>
              <a:rPr lang="en-US" altLang="ja-JP" dirty="0" smtClean="0"/>
              <a:t>Towards Type 1.1 Civilization (</a:t>
            </a:r>
            <a:r>
              <a:rPr lang="en-US" altLang="ja-JP" dirty="0"/>
              <a:t>Kardashev </a:t>
            </a:r>
            <a:r>
              <a:rPr lang="en-US" altLang="ja-JP" dirty="0" smtClean="0"/>
              <a:t>scale)</a:t>
            </a:r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Solves most of the environment problem</a:t>
            </a:r>
          </a:p>
          <a:p>
            <a:pPr lvl="1"/>
            <a:r>
              <a:rPr lang="en-US" altLang="ja-JP" dirty="0" smtClean="0"/>
              <a:t>The most tremendous </a:t>
            </a:r>
            <a:r>
              <a:rPr kumimoji="1" lang="en-US" altLang="ja-JP" dirty="0" smtClean="0"/>
              <a:t>renewable energy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26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1724" y="93277"/>
            <a:ext cx="10515600" cy="714032"/>
          </a:xfrm>
        </p:spPr>
        <p:txBody>
          <a:bodyPr/>
          <a:lstStyle/>
          <a:p>
            <a:r>
              <a:rPr kumimoji="1" lang="en-US" altLang="ja-JP" dirty="0" smtClean="0"/>
              <a:t>Why offshore solar: my personal motivation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2094" y="1029731"/>
            <a:ext cx="10974859" cy="541225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My philosophy </a:t>
            </a:r>
            <a:r>
              <a:rPr lang="en-US" altLang="ja-JP" dirty="0" smtClean="0"/>
              <a:t>towards </a:t>
            </a:r>
            <a:r>
              <a:rPr kumimoji="1" lang="en-US" altLang="ja-JP" dirty="0" smtClean="0"/>
              <a:t>life</a:t>
            </a:r>
          </a:p>
          <a:p>
            <a:pPr lvl="1"/>
            <a:r>
              <a:rPr lang="en-US" altLang="ja-JP" dirty="0" smtClean="0"/>
              <a:t>My identity is “A life on the Earth”</a:t>
            </a:r>
          </a:p>
          <a:p>
            <a:pPr lvl="2"/>
            <a:endParaRPr lang="en-US" altLang="ja-JP" dirty="0" smtClean="0"/>
          </a:p>
          <a:p>
            <a:pPr lvl="1"/>
            <a:r>
              <a:rPr kumimoji="1" lang="en-US" altLang="ja-JP" dirty="0" smtClean="0"/>
              <a:t>I’m interested in the future and the survival of the life on the Earth</a:t>
            </a:r>
          </a:p>
          <a:p>
            <a:pPr lvl="1"/>
            <a:r>
              <a:rPr lang="en-US" altLang="ja-JP" dirty="0" smtClean="0"/>
              <a:t>Life needs energy</a:t>
            </a:r>
          </a:p>
          <a:p>
            <a:pPr lvl="1"/>
            <a:r>
              <a:rPr kumimoji="1" lang="en-US" altLang="ja-JP" dirty="0" smtClean="0"/>
              <a:t>We (the life on the Earth) need to leave the Earth and the solar system someday</a:t>
            </a:r>
          </a:p>
          <a:p>
            <a:pPr lvl="2"/>
            <a:r>
              <a:rPr lang="en-US" altLang="ja-JP" dirty="0" smtClean="0"/>
              <a:t>Before the sun burns out</a:t>
            </a:r>
          </a:p>
          <a:p>
            <a:pPr lvl="1"/>
            <a:r>
              <a:rPr kumimoji="1" lang="en-US" altLang="ja-JP" dirty="0" smtClean="0"/>
              <a:t>Most of the energy in the Universe is in the stellar and radiated as electromagnetic wave</a:t>
            </a:r>
          </a:p>
          <a:p>
            <a:pPr lvl="1"/>
            <a:r>
              <a:rPr lang="en-US" altLang="ja-JP" dirty="0" smtClean="0"/>
              <a:t>Technology for capturing the wave from stellar objects is the most fundamental technology for the life (imagine the plants)</a:t>
            </a:r>
          </a:p>
          <a:p>
            <a:pPr lvl="1"/>
            <a:r>
              <a:rPr kumimoji="1" lang="en-US" altLang="ja-JP" dirty="0" smtClean="0"/>
              <a:t>So far we live on the Earth and most of the Earth’s surface is the ocean</a:t>
            </a:r>
          </a:p>
          <a:p>
            <a:pPr lvl="1"/>
            <a:r>
              <a:rPr lang="en-US" altLang="ja-JP" dirty="0" smtClean="0"/>
              <a:t>We need technology to capture them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8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1724" y="93277"/>
            <a:ext cx="10515600" cy="714032"/>
          </a:xfrm>
        </p:spPr>
        <p:txBody>
          <a:bodyPr/>
          <a:lstStyle/>
          <a:p>
            <a:r>
              <a:rPr kumimoji="1" lang="en-US" altLang="ja-JP" dirty="0" smtClean="0"/>
              <a:t>Why offshore solar: my personal motivation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2094" y="1029731"/>
            <a:ext cx="10974859" cy="541225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My philosophy </a:t>
            </a:r>
            <a:r>
              <a:rPr lang="en-US" altLang="ja-JP" dirty="0" smtClean="0"/>
              <a:t>towards </a:t>
            </a:r>
            <a:r>
              <a:rPr kumimoji="1" lang="en-US" altLang="ja-JP" dirty="0" smtClean="0"/>
              <a:t>Society</a:t>
            </a:r>
          </a:p>
          <a:p>
            <a:pPr lvl="1"/>
            <a:r>
              <a:rPr lang="en-US" altLang="ja-JP" dirty="0" smtClean="0"/>
              <a:t>I like </a:t>
            </a:r>
            <a:r>
              <a:rPr lang="en-US" altLang="ja-JP" dirty="0" err="1" smtClean="0"/>
              <a:t>Habermas’s</a:t>
            </a:r>
            <a:r>
              <a:rPr lang="en-US" altLang="ja-JP" dirty="0" smtClean="0"/>
              <a:t> and Arendt’s theory</a:t>
            </a:r>
          </a:p>
          <a:p>
            <a:pPr lvl="1"/>
            <a:r>
              <a:rPr kumimoji="1" lang="en-US" altLang="ja-JP" dirty="0" smtClean="0"/>
              <a:t>If the region of “need” is not satisfied, we end up losing the dialogs in the society</a:t>
            </a:r>
          </a:p>
          <a:p>
            <a:pPr lvl="1"/>
            <a:r>
              <a:rPr lang="en-US" altLang="ja-JP" dirty="0" smtClean="0"/>
              <a:t>How to satisfy the region of “need”? -&gt; We mostly need energy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4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offshore solar? </a:t>
            </a:r>
            <a:r>
              <a:rPr lang="en-US" altLang="ja-JP" dirty="0" smtClean="0"/>
              <a:t>– Comparison with other renewables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Other renewables only works </a:t>
            </a:r>
            <a:r>
              <a:rPr lang="en-US" altLang="ja-JP" dirty="0" smtClean="0"/>
              <a:t>on the Earth</a:t>
            </a:r>
          </a:p>
          <a:p>
            <a:r>
              <a:rPr kumimoji="1" lang="en-US" altLang="ja-JP" dirty="0" smtClean="0"/>
              <a:t>Solar works in the space</a:t>
            </a:r>
          </a:p>
          <a:p>
            <a:pPr lvl="1"/>
            <a:r>
              <a:rPr lang="en-US" altLang="ja-JP" dirty="0" smtClean="0"/>
              <a:t>Still grow during the space development era</a:t>
            </a:r>
          </a:p>
          <a:p>
            <a:pPr lvl="1"/>
            <a:r>
              <a:rPr kumimoji="1" lang="en-US" altLang="ja-JP" dirty="0" smtClean="0"/>
              <a:t>Worth foresting as an industry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8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offshore solar: other positive side effects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New habitable region </a:t>
            </a:r>
            <a:endParaRPr lang="en-US" altLang="ja-JP" dirty="0" smtClean="0"/>
          </a:p>
          <a:p>
            <a:r>
              <a:rPr kumimoji="1" lang="en-US" altLang="ja-JP" dirty="0" smtClean="0"/>
              <a:t>Sea cities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Not just power generation, new frontier for human habitable zone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Off-shore solar is part of “Stellar irradiance capture technology”</a:t>
            </a:r>
          </a:p>
          <a:p>
            <a:pPr lvl="1"/>
            <a:r>
              <a:rPr lang="en-US" altLang="ja-JP" dirty="0" smtClean="0"/>
              <a:t>The technology to deploy and maintain solar panels are still useful for the space development era – never be obsolete in next centuries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1624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me?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 have some knowledge about electrical circuits and basic engineering (shown in the minimal model)</a:t>
            </a:r>
          </a:p>
          <a:p>
            <a:r>
              <a:rPr lang="en-US" altLang="ja-JP" dirty="0" smtClean="0"/>
              <a:t>Also came up with some naturalistic philosophy of life, which tells me to develop the energy capture technology from the stellar objects</a:t>
            </a:r>
          </a:p>
          <a:p>
            <a:r>
              <a:rPr kumimoji="1" lang="en-US" altLang="ja-JP" dirty="0" smtClean="0"/>
              <a:t>I happened to be alive in the 21</a:t>
            </a:r>
            <a:r>
              <a:rPr kumimoji="1" lang="en-US" altLang="ja-JP" baseline="30000" dirty="0" smtClean="0"/>
              <a:t>st</a:t>
            </a:r>
            <a:r>
              <a:rPr kumimoji="1" lang="en-US" altLang="ja-JP" dirty="0" smtClean="0"/>
              <a:t> century this time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852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can I do that?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Scale </a:t>
            </a:r>
            <a:r>
              <a:rPr lang="en-US" altLang="ja-JP" dirty="0" smtClean="0"/>
              <a:t>up development model</a:t>
            </a:r>
          </a:p>
          <a:p>
            <a:r>
              <a:rPr kumimoji="1" lang="en-US" altLang="ja-JP" dirty="0" smtClean="0"/>
              <a:t>Now the size of the solar panel is 0.01 </a:t>
            </a:r>
            <a:r>
              <a:rPr kumimoji="1" lang="en-US" altLang="ja-JP" dirty="0" err="1" smtClean="0"/>
              <a:t>sq</a:t>
            </a:r>
            <a:r>
              <a:rPr lang="en-US" altLang="ja-JP" dirty="0" err="1" smtClean="0"/>
              <a:t>.m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(10cm x 10cm)</a:t>
            </a:r>
          </a:p>
          <a:p>
            <a:r>
              <a:rPr lang="en-US" altLang="ja-JP" dirty="0" smtClean="0"/>
              <a:t>Just gradually scale up the size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I applied here?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 don’t have much knowledge on mega float building or ship building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266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492</Words>
  <Application>Microsoft Office PowerPoint</Application>
  <PresentationFormat>ワイド画面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What is off-shore solar?</vt:lpstr>
      <vt:lpstr>Why offshore solar</vt:lpstr>
      <vt:lpstr>Why offshore solar: my personal motivation</vt:lpstr>
      <vt:lpstr>Why offshore solar: my personal motivation</vt:lpstr>
      <vt:lpstr>Why offshore solar? – Comparison with other renewables</vt:lpstr>
      <vt:lpstr>Why offshore solar: other positive side effects</vt:lpstr>
      <vt:lpstr>Why me?</vt:lpstr>
      <vt:lpstr>How can I do that?</vt:lpstr>
      <vt:lpstr>Why I applied here?</vt:lpstr>
      <vt:lpstr>My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aoi9</dc:creator>
  <cp:lastModifiedBy>aoi9</cp:lastModifiedBy>
  <cp:revision>104</cp:revision>
  <dcterms:created xsi:type="dcterms:W3CDTF">2021-09-21T00:44:06Z</dcterms:created>
  <dcterms:modified xsi:type="dcterms:W3CDTF">2021-09-23T11:01:55Z</dcterms:modified>
</cp:coreProperties>
</file>