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7DFCF-6C1A-774F-40DF-5A4F15CBD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C70913-1376-266A-5FA5-2ECC950B4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4EE99E-265B-651F-DB06-0B1D5F31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EE69-D39E-442C-AACC-6E8866CB02EF}" type="datetimeFigureOut">
              <a:rPr lang="es-CO" smtClean="0"/>
              <a:t>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03F819-88FE-7DE4-B6E9-3183DD1B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C64A2F-E95D-CBD8-A8B5-9676AA50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9BB7-7134-4E22-AA8E-A6C848FA21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43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E731B-A943-3C11-05E0-16C3F20E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99D0A6-277C-D2A7-AC6A-7148A8623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7D5101-1BA0-29A2-16D9-860A634A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EE69-D39E-442C-AACC-6E8866CB02EF}" type="datetimeFigureOut">
              <a:rPr lang="es-CO" smtClean="0"/>
              <a:t>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B76704-07A2-AF0C-7BA6-10CD623A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B8080D-7946-BD81-7F6B-8FB84B3F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9BB7-7134-4E22-AA8E-A6C848FA21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640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ACD2CC-7793-6632-148A-D92AF877B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FCB0F1-AA7A-0084-2EA9-48C403003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981235-7592-CDCA-A066-09E307B3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EE69-D39E-442C-AACC-6E8866CB02EF}" type="datetimeFigureOut">
              <a:rPr lang="es-CO" smtClean="0"/>
              <a:t>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FA61A7-1E0F-DA1C-20F8-74B54560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AF514A-6F5F-72E0-82F0-102A7D60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9BB7-7134-4E22-AA8E-A6C848FA21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265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36675-D484-250A-7250-69403F98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5FCE06-8AC5-707D-237D-558C2C645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C7810B-E476-1EC3-C1E5-079E9AFD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EE69-D39E-442C-AACC-6E8866CB02EF}" type="datetimeFigureOut">
              <a:rPr lang="es-CO" smtClean="0"/>
              <a:t>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306652-D709-76FB-F3DD-027C85D8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DD4702-7759-784D-3E82-CECBC4A0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9BB7-7134-4E22-AA8E-A6C848FA21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683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CC509-0BDB-85EC-949C-784F9AC3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0E7BC7-AB0B-D54B-A87A-F493AB3D9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5CC8D7-B1A9-AB8A-67C9-D6B443C2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EE69-D39E-442C-AACC-6E8866CB02EF}" type="datetimeFigureOut">
              <a:rPr lang="es-CO" smtClean="0"/>
              <a:t>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760865-A6F0-4E5A-FFE4-BD4A389D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F8E4DD-3530-8B38-8CF2-5EABF41E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9BB7-7134-4E22-AA8E-A6C848FA21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459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6D2CA-FE8D-F0D0-5705-FF9C40C5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44E6CB-2F24-3DAA-8636-2171397D6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DE6C03-2095-F2CC-9377-BDF74A18F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3560E3-A89C-6912-822D-D4BB888C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EE69-D39E-442C-AACC-6E8866CB02EF}" type="datetimeFigureOut">
              <a:rPr lang="es-CO" smtClean="0"/>
              <a:t>4/02/2024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842567-ADEC-B1AA-2FD3-F9BC11FE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F3C6B8-9605-05B6-58C4-E9DE9CE1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9BB7-7134-4E22-AA8E-A6C848FA21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780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6D521-517A-E3F3-8090-1EDB934E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C58B93-BDF0-259D-E577-57620A7E9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825A88-3BA1-FC8B-78A9-E85B542B4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62D18D-6174-A497-DF60-480B7DCE4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1FEEF7-1959-A8EA-D9F6-AB328FE00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4DCEFA2-7ADA-B408-AB7C-96B9B2F6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EE69-D39E-442C-AACC-6E8866CB02EF}" type="datetimeFigureOut">
              <a:rPr lang="es-CO" smtClean="0"/>
              <a:t>4/02/2024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A9E2DA-2372-B01F-0C58-8726F447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A47D55-E361-9B78-021F-337A18AC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9BB7-7134-4E22-AA8E-A6C848FA21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105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694DD-D59A-0A53-88B6-9D36ED61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AB3F9A-A958-5D07-B3B2-F190C2FC0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EE69-D39E-442C-AACC-6E8866CB02EF}" type="datetimeFigureOut">
              <a:rPr lang="es-CO" smtClean="0"/>
              <a:t>4/02/2024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2A00A86-1915-EDF9-D6E1-B92BBDCE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E28A6A-A276-78D6-6769-17D53231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9BB7-7134-4E22-AA8E-A6C848FA21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CE357B-F67B-0EB0-DDFA-3113977F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EE69-D39E-442C-AACC-6E8866CB02EF}" type="datetimeFigureOut">
              <a:rPr lang="es-CO" smtClean="0"/>
              <a:t>4/02/2024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44EBFD-005B-DE83-9892-FD56C9FD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39AC26-5B54-701A-6B86-6D5586AD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9BB7-7134-4E22-AA8E-A6C848FA21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755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A0C49-96EB-389C-3743-7AA4DF7C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11DDBD-6E9D-FB1C-D2C8-7BE3E6A83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3D8F4F-102E-8C1D-2778-2CD698A4B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66DE4D-2BA0-AB96-B76B-947DAEDF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EE69-D39E-442C-AACC-6E8866CB02EF}" type="datetimeFigureOut">
              <a:rPr lang="es-CO" smtClean="0"/>
              <a:t>4/02/2024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FEED17-048A-69E2-9284-006E73AF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2070D0-52DF-2E61-29F9-451B79E2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9BB7-7134-4E22-AA8E-A6C848FA21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746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662C6-B468-EFDC-60FF-9AF1A1AB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B394C0-93A2-10BA-7CD1-A8FA6EAD9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1BE2AA-4FBC-731F-51FB-4AFED7780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D8E917-C888-9401-CD99-28384230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EE69-D39E-442C-AACC-6E8866CB02EF}" type="datetimeFigureOut">
              <a:rPr lang="es-CO" smtClean="0"/>
              <a:t>4/02/2024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DB2287-DF39-0C1E-5365-BBDEAF74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D49AD7-F1F3-03C8-1953-D8BCE7D8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9BB7-7134-4E22-AA8E-A6C848FA21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4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5749F1D-3CEE-D8F6-E752-1E2C75E22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233824-8E5D-794D-4A09-6D687AF39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8214DC-7B53-6995-671F-61E83F62A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8EE69-D39E-442C-AACC-6E8866CB02EF}" type="datetimeFigureOut">
              <a:rPr lang="es-CO" smtClean="0"/>
              <a:t>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BB113-4A2D-6E1C-11F8-0A0F0E645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C33E22-BC2D-3C04-9AD4-4DFD04194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39BB7-7134-4E22-AA8E-A6C848FA21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959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Imagen que contiene Tabla&#10;&#10;Descripción generada automáticamente">
            <a:extLst>
              <a:ext uri="{FF2B5EF4-FFF2-40B4-BE49-F238E27FC236}">
                <a16:creationId xmlns:a16="http://schemas.microsoft.com/office/drawing/2014/main" id="{33977F97-3723-2102-D643-49F685BFC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557669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Martinez</dc:creator>
  <cp:lastModifiedBy>Alejandro Martinez</cp:lastModifiedBy>
  <cp:revision>1</cp:revision>
  <dcterms:created xsi:type="dcterms:W3CDTF">2024-02-04T18:06:15Z</dcterms:created>
  <dcterms:modified xsi:type="dcterms:W3CDTF">2024-02-04T18:07:25Z</dcterms:modified>
</cp:coreProperties>
</file>